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6" r:id="rId3"/>
    <p:sldId id="291" r:id="rId4"/>
    <p:sldId id="276" r:id="rId5"/>
    <p:sldId id="292" r:id="rId6"/>
    <p:sldId id="299" r:id="rId7"/>
    <p:sldId id="266" r:id="rId8"/>
    <p:sldId id="293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3"/>
    <p:restoredTop sz="94865"/>
  </p:normalViewPr>
  <p:slideViewPr>
    <p:cSldViewPr>
      <p:cViewPr>
        <p:scale>
          <a:sx n="200" d="100"/>
          <a:sy n="200" d="100"/>
        </p:scale>
        <p:origin x="144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8E501-DA8A-AB46-B93E-4108922629BF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B7AD-BAEB-404B-81E5-D1CA25A3B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8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CCEA-F5D1-46BA-A2D2-10DAB567805A}" type="datetimeFigureOut">
              <a:rPr lang="en-US" smtClean="0"/>
              <a:t>8/27/18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EAF4-CC80-433A-B9B0-24D3BC1A1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ansas.zoom.us/j/39299974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imD@SURDEX.COM" TargetMode="Externa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/>
          </a:bodyPr>
          <a:lstStyle/>
          <a:p>
            <a:r>
              <a:rPr lang="en-US" dirty="0" smtClean="0"/>
              <a:t>2018 </a:t>
            </a:r>
            <a:r>
              <a:rPr lang="en-US" dirty="0" smtClean="0"/>
              <a:t>Q3 </a:t>
            </a:r>
            <a:r>
              <a:rPr lang="en-US" dirty="0" smtClean="0"/>
              <a:t>Meeting</a:t>
            </a:r>
            <a:endParaRPr lang="en-US" dirty="0"/>
          </a:p>
          <a:p>
            <a:r>
              <a:rPr lang="en-US" dirty="0" smtClean="0"/>
              <a:t>August 27,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https://kansas.zoom.us/j/392999748</a:t>
            </a:r>
            <a:r>
              <a:rPr lang="en-US" dirty="0"/>
              <a:t> Dial In: 646 876 </a:t>
            </a:r>
            <a:r>
              <a:rPr lang="en-US" dirty="0" smtClean="0"/>
              <a:t>9923</a:t>
            </a:r>
          </a:p>
          <a:p>
            <a:r>
              <a:rPr lang="en-US" dirty="0" smtClean="0"/>
              <a:t>Meeting </a:t>
            </a:r>
            <a:r>
              <a:rPr lang="en-US" dirty="0"/>
              <a:t>ID: 392 999 748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3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7945"/>
            <a:ext cx="1371600" cy="7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754562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900"/>
              </a:spcAft>
            </a:pPr>
            <a:r>
              <a:rPr lang="en-US" sz="4500" dirty="0" smtClean="0"/>
              <a:t>Twenty-four PSAPs have switched out their MSAGs for </a:t>
            </a:r>
            <a:r>
              <a:rPr lang="en-US" sz="4500" dirty="0" err="1" smtClean="0"/>
              <a:t>geoMSAGs</a:t>
            </a:r>
            <a:endParaRPr lang="en-US" sz="4500" dirty="0" smtClean="0"/>
          </a:p>
          <a:p>
            <a:pPr>
              <a:spcAft>
                <a:spcPts val="900"/>
              </a:spcAft>
            </a:pPr>
            <a:r>
              <a:rPr lang="en-US" sz="4500" dirty="0" smtClean="0"/>
              <a:t>The next to convert are:  Morton, Stanton, Butler, Augusta, Andover, McPherson, Harvey, Cowley, Marion, Chase, Lyon, Greenwood, Elk, Chautauqua, Montgomery, Wilson, Woodson, Allen, Labette, Bourbon</a:t>
            </a:r>
          </a:p>
          <a:p>
            <a:pPr>
              <a:spcAft>
                <a:spcPts val="900"/>
              </a:spcAft>
            </a:pPr>
            <a:r>
              <a:rPr lang="en-US" sz="4500" dirty="0" smtClean="0"/>
              <a:t>First GIS Director training is tomorrow.  It will be repeated every few months as the process progresses</a:t>
            </a:r>
          </a:p>
          <a:p>
            <a:pPr>
              <a:spcAft>
                <a:spcPts val="900"/>
              </a:spcAft>
            </a:pPr>
            <a:r>
              <a:rPr lang="en-US" sz="4500" i="1" dirty="0" smtClean="0">
                <a:solidFill>
                  <a:srgbClr val="C00000"/>
                </a:solidFill>
              </a:rPr>
              <a:t>Duplicate address point test has changed to match West, so it only includes address and MSAG Community. 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from the </a:t>
            </a:r>
            <a:r>
              <a:rPr lang="en-US" dirty="0" err="1" smtClean="0"/>
              <a:t>geoMSAG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Possible questions about ESNs to help organize the move to the </a:t>
            </a:r>
            <a:r>
              <a:rPr lang="en-US" dirty="0" err="1" smtClean="0"/>
              <a:t>ESINet</a:t>
            </a:r>
            <a:endParaRPr lang="en-US" dirty="0" smtClean="0"/>
          </a:p>
          <a:p>
            <a:r>
              <a:rPr lang="en-US" dirty="0" smtClean="0"/>
              <a:t>PSAP review of the responders for ALI display</a:t>
            </a:r>
          </a:p>
          <a:p>
            <a:r>
              <a:rPr lang="en-US" dirty="0"/>
              <a:t>Notification </a:t>
            </a:r>
            <a:r>
              <a:rPr lang="en-US" dirty="0" smtClean="0"/>
              <a:t>one week ahead that </a:t>
            </a:r>
            <a:r>
              <a:rPr lang="en-US" dirty="0"/>
              <a:t>your GIS data is about to be </a:t>
            </a:r>
            <a:r>
              <a:rPr lang="en-US" dirty="0" smtClean="0"/>
              <a:t>pulled so you can submit any last minute edits</a:t>
            </a:r>
          </a:p>
          <a:p>
            <a:r>
              <a:rPr lang="en-US" dirty="0" smtClean="0"/>
              <a:t>After the conversion, you’ll get the errored TNs.  They will no longer be visible to you anywhere but that error list.</a:t>
            </a:r>
          </a:p>
          <a:p>
            <a:r>
              <a:rPr lang="en-US" dirty="0" smtClean="0"/>
              <a:t>All edits after the switch must be made through GIS data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76200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we’ve learned so far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don’t have 100% alignment before you switch, you’ll have to get there after you switch</a:t>
            </a:r>
          </a:p>
          <a:p>
            <a:endParaRPr lang="en-US" dirty="0" smtClean="0"/>
          </a:p>
          <a:p>
            <a:r>
              <a:rPr lang="en-US" dirty="0" smtClean="0"/>
              <a:t>Comprehension and Communication are key</a:t>
            </a:r>
          </a:p>
          <a:p>
            <a:endParaRPr lang="en-US" dirty="0"/>
          </a:p>
          <a:p>
            <a:r>
              <a:rPr lang="en-US" dirty="0" smtClean="0"/>
              <a:t>If your GIS data is correct, you probably won’t have much to manage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NG911 Toolbox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Jordan Koenig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Version- 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Removed </a:t>
            </a:r>
            <a:r>
              <a:rPr lang="en-US" dirty="0"/>
              <a:t>MUNI &amp; ZIP from the address point frequency test so errors match West’s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Included polygon topology check in validation, notice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Sped up some tests</a:t>
            </a:r>
          </a:p>
          <a:p>
            <a:r>
              <a:rPr lang="en-US" dirty="0" smtClean="0"/>
              <a:t>Fixed issue with data comparison tool</a:t>
            </a:r>
          </a:p>
          <a:p>
            <a:r>
              <a:rPr lang="en-US" dirty="0" smtClean="0"/>
              <a:t>Fixed various TN road name issues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on…</a:t>
            </a:r>
          </a:p>
          <a:p>
            <a:pPr lvl="1"/>
            <a:r>
              <a:rPr lang="en-US" dirty="0" smtClean="0"/>
              <a:t>West’s data testing</a:t>
            </a:r>
          </a:p>
          <a:p>
            <a:pPr lvl="1"/>
            <a:r>
              <a:rPr lang="en-US" dirty="0" smtClean="0"/>
              <a:t>Bug reports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26898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</a:t>
            </a:r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Portal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4" y="685800"/>
            <a:ext cx="82902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No major updates effecting GIS submissions</a:t>
            </a:r>
            <a:endParaRPr lang="en-US" sz="3200" dirty="0" smtClean="0"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endParaRPr lang="en-US" sz="3200" dirty="0"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400" dirty="0" smtClean="0">
                <a:ea typeface="Calibri Light" charset="0"/>
                <a:cs typeface="Calibri Light" charset="0"/>
              </a:rPr>
              <a:t>ELT or ESN/Responder name and area interactive review map on NG911 Portal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Review </a:t>
            </a:r>
            <a:r>
              <a:rPr lang="en-US" sz="2400" dirty="0" smtClean="0"/>
              <a:t>of ELT names </a:t>
            </a:r>
            <a:r>
              <a:rPr lang="en-US" sz="2400" dirty="0"/>
              <a:t>coming from ATT legacy database</a:t>
            </a:r>
            <a:endParaRPr lang="en-US" sz="2400" b="1" dirty="0">
              <a:solidFill>
                <a:srgbClr val="0070C0"/>
              </a:solidFill>
              <a:ea typeface="Calibri Light" charset="0"/>
              <a:cs typeface="Calibri Light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Fire, Law and EMS names that appear in call handler ALI </a:t>
            </a:r>
            <a:r>
              <a:rPr lang="en-US" sz="2400" dirty="0" smtClean="0"/>
              <a:t>feed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Only effects PSAPs migrated or migrating soon to </a:t>
            </a:r>
            <a:r>
              <a:rPr lang="en-US" sz="2400" dirty="0" err="1" smtClean="0"/>
              <a:t>ESInet</a:t>
            </a:r>
            <a:r>
              <a:rPr lang="en-US" sz="2400" dirty="0" smtClean="0"/>
              <a:t> during transition phase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eview </a:t>
            </a:r>
            <a:r>
              <a:rPr lang="en-US" sz="2400" dirty="0"/>
              <a:t>needs to be done by the PSAP Operations Manager or PSAP GIS Data Steward, not the GIS </a:t>
            </a:r>
            <a:r>
              <a:rPr lang="en-US" sz="2400" dirty="0" smtClean="0"/>
              <a:t>Maintainer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NG911 GIS </a:t>
            </a:r>
            <a:r>
              <a:rPr lang="en-US" dirty="0" smtClean="0"/>
              <a:t>Data </a:t>
            </a:r>
            <a:r>
              <a:rPr lang="en-US" dirty="0" smtClean="0"/>
              <a:t>Steward </a:t>
            </a:r>
            <a:r>
              <a:rPr lang="en-US" dirty="0"/>
              <a:t>Certification </a:t>
            </a:r>
            <a:r>
              <a:rPr lang="en-US" dirty="0" smtClean="0"/>
              <a:t>Class</a:t>
            </a:r>
          </a:p>
          <a:p>
            <a:pPr lvl="1" fontAlgn="base"/>
            <a:r>
              <a:rPr lang="en-US" dirty="0" smtClean="0"/>
              <a:t>Kansas APCO Conference, October 8 - Salina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NG911 </a:t>
            </a:r>
            <a:r>
              <a:rPr lang="en-US" dirty="0"/>
              <a:t>GIS </a:t>
            </a:r>
            <a:r>
              <a:rPr lang="en-US" dirty="0" smtClean="0"/>
              <a:t>Data </a:t>
            </a:r>
            <a:r>
              <a:rPr lang="en-US" dirty="0"/>
              <a:t>Maintainer Certification </a:t>
            </a:r>
            <a:r>
              <a:rPr lang="en-US" dirty="0" smtClean="0"/>
              <a:t>Class</a:t>
            </a:r>
          </a:p>
          <a:p>
            <a:pPr lvl="1" fontAlgn="base"/>
            <a:r>
              <a:rPr lang="en-US" dirty="0" smtClean="0"/>
              <a:t>KAM Conference, October 16 </a:t>
            </a:r>
            <a:r>
              <a:rPr lang="mr-IN" dirty="0" smtClean="0"/>
              <a:t>–</a:t>
            </a:r>
            <a:r>
              <a:rPr lang="en-US" dirty="0" smtClean="0"/>
              <a:t> Manhattan</a:t>
            </a:r>
          </a:p>
          <a:p>
            <a:pPr lvl="1" fontAlgn="base"/>
            <a:r>
              <a:rPr lang="en-US" dirty="0" smtClean="0"/>
              <a:t>Conference registration not required</a:t>
            </a:r>
            <a:endParaRPr lang="en-US" dirty="0"/>
          </a:p>
          <a:p>
            <a:pPr lvl="1">
              <a:buFont typeface="Arial" charset="0"/>
              <a:buChar char="•"/>
            </a:pPr>
            <a:endParaRPr lang="en-US" dirty="0">
              <a:ea typeface="Calibri Light" charset="0"/>
              <a:cs typeface="Calibri Light" charset="0"/>
            </a:endParaRPr>
          </a:p>
          <a:p>
            <a:pPr fontAlgn="base">
              <a:buFont typeface="Arial" charset="0"/>
              <a:buChar char="•"/>
            </a:pPr>
            <a:r>
              <a:rPr lang="en-US" dirty="0" smtClean="0"/>
              <a:t>KAM Conference, Oct 17-19 </a:t>
            </a:r>
            <a:r>
              <a:rPr lang="mr-IN" dirty="0" smtClean="0"/>
              <a:t>–</a:t>
            </a:r>
            <a:r>
              <a:rPr lang="en-US" dirty="0" smtClean="0"/>
              <a:t> Manhattan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2018 Q4 NG911 </a:t>
            </a:r>
            <a:r>
              <a:rPr lang="en-US" dirty="0"/>
              <a:t>GIS User </a:t>
            </a:r>
            <a:r>
              <a:rPr lang="en-US" dirty="0" smtClean="0"/>
              <a:t>Group</a:t>
            </a:r>
          </a:p>
          <a:p>
            <a:pPr lvl="1" fontAlgn="base">
              <a:buFont typeface="Arial" charset="0"/>
              <a:buChar char="•"/>
            </a:pPr>
            <a:r>
              <a:rPr lang="en-US" dirty="0" smtClean="0"/>
              <a:t>Behind-the-Scenes of the NG911 Toolbox session</a:t>
            </a:r>
            <a:endParaRPr lang="en-US" dirty="0"/>
          </a:p>
          <a:p>
            <a:pPr fontAlgn="base">
              <a:buFont typeface="Arial" charset="0"/>
              <a:buChar char="•"/>
            </a:pPr>
            <a:endParaRPr lang="en-US" dirty="0" smtClean="0"/>
          </a:p>
          <a:p>
            <a:pPr fontAlgn="base">
              <a:buFont typeface="Arial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GeoMSAG</a:t>
            </a:r>
            <a:r>
              <a:rPr lang="en-US" dirty="0">
                <a:solidFill>
                  <a:schemeClr val="tx1"/>
                </a:solidFill>
              </a:rPr>
              <a:t> and Geospatial Call Routing </a:t>
            </a:r>
            <a:r>
              <a:rPr lang="en-US" dirty="0" smtClean="0">
                <a:solidFill>
                  <a:schemeClr val="tx1"/>
                </a:solidFill>
              </a:rPr>
              <a:t>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</a:t>
            </a:r>
            <a:r>
              <a:rPr lang="en-US" dirty="0" smtClean="0">
                <a:solidFill>
                  <a:schemeClr val="tx1"/>
                </a:solidFill>
              </a:rPr>
              <a:t>Toolbox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Future events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160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Agenda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2018 </a:t>
            </a:r>
            <a:r>
              <a:rPr lang="en-US" dirty="0" smtClean="0">
                <a:solidFill>
                  <a:schemeClr val="tx1"/>
                </a:solidFill>
              </a:rPr>
              <a:t>Q2 </a:t>
            </a:r>
            <a:r>
              <a:rPr lang="en-US" dirty="0" smtClean="0">
                <a:solidFill>
                  <a:schemeClr val="tx1"/>
                </a:solidFill>
              </a:rPr>
              <a:t>submission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 100% participation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counties submitted updates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counties verified no </a:t>
            </a:r>
            <a:r>
              <a:rPr lang="en-US" dirty="0" smtClean="0">
                <a:solidFill>
                  <a:schemeClr val="tx1"/>
                </a:solidFill>
              </a:rPr>
              <a:t>changes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752657"/>
            <a:ext cx="8001000" cy="609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85 </a:t>
            </a:r>
            <a:r>
              <a:rPr lang="en-US" sz="2800" dirty="0" smtClean="0">
                <a:solidFill>
                  <a:schemeClr val="tx1"/>
                </a:solidFill>
              </a:rPr>
              <a:t>PSAPs now on the hosted </a:t>
            </a:r>
            <a:r>
              <a:rPr lang="en-US" sz="2800" dirty="0" smtClean="0">
                <a:solidFill>
                  <a:schemeClr val="tx1"/>
                </a:solidFill>
              </a:rPr>
              <a:t>solution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95400"/>
            <a:ext cx="8937780" cy="463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6030964"/>
            <a:ext cx="7239000" cy="82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791200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Hosted Solution Mapping software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Vesta Locate - current mapping software used by call handlers in State Hosted solution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July</a:t>
            </a:r>
            <a:r>
              <a:rPr lang="en-US" sz="24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, 2017 End of Life </a:t>
            </a: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Announcement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Vesta Map Local - new software, evaluating software along with system requirements, timeline etc.</a:t>
            </a:r>
          </a:p>
          <a:p>
            <a:pPr marL="742950" lvl="1" indent="-285750" algn="l">
              <a:buFont typeface="Wingdings" charset="2"/>
              <a:buChar char="ü"/>
            </a:pP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Phase 1 </a:t>
            </a:r>
            <a:r>
              <a:rPr lang="mr-IN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 internal evaluation of Vesta Map Local at Yoder backup site (July)</a:t>
            </a:r>
          </a:p>
          <a:p>
            <a:pPr marL="742950" lvl="1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Phase 2 </a:t>
            </a:r>
            <a:r>
              <a:rPr lang="mr-IN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 Kansas team and project partners meeting and full evaluation at Yoder backup site (Sept)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No change in NG911 GIS data submission process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4038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100" dirty="0" err="1" smtClean="0">
                <a:solidFill>
                  <a:schemeClr val="tx1"/>
                </a:solidFill>
              </a:rPr>
              <a:t>ESInet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mr-IN" sz="3100" dirty="0" smtClean="0">
                <a:solidFill>
                  <a:schemeClr val="tx1"/>
                </a:solidFill>
              </a:rPr>
              <a:t>–</a:t>
            </a:r>
            <a:r>
              <a:rPr lang="en-US" sz="3100" dirty="0" smtClean="0">
                <a:solidFill>
                  <a:schemeClr val="tx1"/>
                </a:solidFill>
              </a:rPr>
              <a:t> Emergency Services IP </a:t>
            </a:r>
            <a:r>
              <a:rPr lang="en-US" sz="3100" dirty="0" smtClean="0">
                <a:solidFill>
                  <a:schemeClr val="tx1"/>
                </a:solidFill>
              </a:rPr>
              <a:t>Network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Transition 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to </a:t>
            </a:r>
            <a:r>
              <a:rPr lang="en-US" sz="3100" dirty="0" err="1">
                <a:solidFill>
                  <a:schemeClr val="tx1"/>
                </a:solidFill>
                <a:ea typeface="Calibri Light" charset="0"/>
                <a:cs typeface="Calibri Light" charset="0"/>
              </a:rPr>
              <a:t>geoMSAGs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 completed </a:t>
            </a: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for 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24 </a:t>
            </a: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PSAPs</a:t>
            </a:r>
          </a:p>
          <a:p>
            <a:pPr algn="l"/>
            <a:endParaRPr lang="en-US" sz="3100" dirty="0" smtClean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24 PSAPs have 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migrated to </a:t>
            </a:r>
            <a:r>
              <a:rPr lang="en-US" sz="3100" dirty="0" err="1">
                <a:solidFill>
                  <a:schemeClr val="tx1"/>
                </a:solidFill>
                <a:ea typeface="Calibri Light" charset="0"/>
                <a:cs typeface="Calibri Light" charset="0"/>
              </a:rPr>
              <a:t>ESInet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 (Emergency Services IP Network)</a:t>
            </a:r>
          </a:p>
          <a:p>
            <a:pPr marL="457200" lvl="0" indent="-457200" algn="l">
              <a:buFont typeface="Arial" charset="0"/>
              <a:buChar char="•"/>
            </a:pPr>
            <a:endParaRPr lang="en-US" sz="3100" dirty="0" smtClean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marL="457200" lvl="0" indent="-457200" algn="l">
              <a:buFont typeface="Arial" charset="0"/>
              <a:buChar char="•"/>
            </a:pP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Full 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i3 Geospatial Call Routing will be available </a:t>
            </a: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after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PSAP </a:t>
            </a:r>
            <a:r>
              <a:rPr lang="en-US" sz="27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has transitioned to a </a:t>
            </a:r>
            <a:r>
              <a:rPr lang="en-US" sz="2700" dirty="0" err="1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geoMSAG</a:t>
            </a:r>
            <a:endParaRPr lang="en-US" sz="2700" dirty="0" smtClean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PSAP ESB topology is clean (no gaps or overlaps)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R</a:t>
            </a:r>
            <a:r>
              <a:rPr lang="en-US" sz="27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equired </a:t>
            </a:r>
            <a:r>
              <a:rPr lang="en-US" sz="27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call handling software upgrade (currently being tested by ATT labs) has been released and installed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85800"/>
            <a:ext cx="87146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Current activity:</a:t>
            </a: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SurCheck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QA/QC (</a:t>
            </a: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Surdex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imagery review tool)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State divided into 3 regions, then subdivided into zones and tiles for review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West region currently available for QA, Central mid-September, East early October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SurCheck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is easy to use and web based - no </a:t>
            </a: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special software or installation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required</a:t>
            </a:r>
            <a:endParaRPr lang="en-US" sz="2400" dirty="0" smtClean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We need your help with the imagery QA!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NG911 </a:t>
            </a:r>
            <a:r>
              <a:rPr lang="en-US" sz="2400" u="sng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Imagery QA/QC Sign </a:t>
            </a:r>
            <a:r>
              <a:rPr lang="en-US" sz="2400" u="sng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Up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email sent to NG911 GIS Data Maintainers today through NG911 Portal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Please sign up using link in email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If you didn’t receive the email and would like to help with the imagery QA, contact Kristen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Kristen created a </a:t>
            </a: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SurCheck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training video and </a:t>
            </a: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Surdex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has provided a PDF training guide</a:t>
            </a: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4" y="685800"/>
            <a:ext cx="82902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When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will the imagery be available?</a:t>
            </a: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After QA wraps up, </a:t>
            </a: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Surdex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will need time for final </a:t>
            </a: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processing and delivery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Announcements will be sent out when imagery is available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Imagery will be available by </a:t>
            </a: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request on DASC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website</a:t>
            </a:r>
            <a:endParaRPr lang="en-US" sz="3200" dirty="0" smtClean="0"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endParaRPr lang="en-US" sz="3200" dirty="0">
              <a:ea typeface="Calibri Light" charset="0"/>
              <a:cs typeface="Calibri Light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2400" dirty="0" smtClean="0">
                <a:ea typeface="Calibri Light" charset="0"/>
                <a:cs typeface="Calibri Light" charset="0"/>
              </a:rPr>
              <a:t>High-resolution </a:t>
            </a:r>
            <a:r>
              <a:rPr lang="en-US" sz="2400" dirty="0" smtClean="0">
                <a:ea typeface="Calibri Light" charset="0"/>
                <a:cs typeface="Calibri Light" charset="0"/>
              </a:rPr>
              <a:t>buy up program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ea typeface="Calibri Light" charset="0"/>
                <a:cs typeface="Calibri Light" charset="0"/>
              </a:rPr>
              <a:t>All </a:t>
            </a:r>
            <a:r>
              <a:rPr lang="en-US" sz="2400" dirty="0">
                <a:ea typeface="Calibri Light" charset="0"/>
                <a:cs typeface="Calibri Light" charset="0"/>
              </a:rPr>
              <a:t>buy-up projects will be designed and estimated based on the needs of each </a:t>
            </a:r>
            <a:r>
              <a:rPr lang="en-US" sz="2400" dirty="0" smtClean="0">
                <a:ea typeface="Calibri Light" charset="0"/>
                <a:cs typeface="Calibri Light" charset="0"/>
              </a:rPr>
              <a:t>organization</a:t>
            </a:r>
            <a:endParaRPr lang="en-US" sz="2400" dirty="0"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>
                <a:ea typeface="Calibri Light" charset="0"/>
                <a:cs typeface="Calibri Light" charset="0"/>
              </a:rPr>
              <a:t>Agreements between </a:t>
            </a:r>
            <a:r>
              <a:rPr lang="en-US" sz="2400" dirty="0" smtClean="0">
                <a:ea typeface="Calibri Light" charset="0"/>
                <a:cs typeface="Calibri Light" charset="0"/>
              </a:rPr>
              <a:t>jurisdiction and </a:t>
            </a:r>
            <a:r>
              <a:rPr lang="en-US" sz="2400" dirty="0" err="1" smtClean="0">
                <a:ea typeface="Calibri Light" charset="0"/>
                <a:cs typeface="Calibri Light" charset="0"/>
              </a:rPr>
              <a:t>Surdex</a:t>
            </a:r>
            <a:endParaRPr lang="en-US" sz="2400" dirty="0" smtClean="0"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b="1" dirty="0" smtClean="0">
                <a:ea typeface="Calibri Light" charset="0"/>
                <a:cs typeface="Calibri Light" charset="0"/>
              </a:rPr>
              <a:t>Available throughout 3 year contract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ea typeface="Calibri Light" charset="0"/>
                <a:cs typeface="Calibri Light" charset="0"/>
              </a:rPr>
              <a:t>Tim </a:t>
            </a:r>
            <a:r>
              <a:rPr lang="en-US" sz="2400" dirty="0" err="1" smtClean="0">
                <a:ea typeface="Calibri Light" charset="0"/>
                <a:cs typeface="Calibri Light" charset="0"/>
              </a:rPr>
              <a:t>Donze</a:t>
            </a:r>
            <a:r>
              <a:rPr lang="en-US" sz="2400" dirty="0">
                <a:ea typeface="Calibri Light" charset="0"/>
                <a:cs typeface="Calibri Light" charset="0"/>
              </a:rPr>
              <a:t> - </a:t>
            </a:r>
            <a:r>
              <a:rPr lang="en-US" sz="2400" b="1" dirty="0" smtClean="0">
                <a:solidFill>
                  <a:srgbClr val="0070C0"/>
                </a:solidFill>
                <a:ea typeface="Calibri Light" charset="0"/>
                <a:cs typeface="Calibri Light" charset="0"/>
                <a:hlinkClick r:id="rId2"/>
              </a:rPr>
              <a:t>TimD@SURDEX.COM</a:t>
            </a:r>
            <a:endParaRPr lang="en-US" sz="2400" b="1" dirty="0" smtClean="0">
              <a:solidFill>
                <a:srgbClr val="0070C0"/>
              </a:solidFill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GeoMSAG</a:t>
            </a:r>
            <a:r>
              <a:rPr lang="en-US" dirty="0" smtClean="0"/>
              <a:t> and Geospatial Call Routing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0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22051</TotalTime>
  <Words>849</Words>
  <Application>Microsoft Macintosh PowerPoint</Application>
  <PresentationFormat>On-screen Show (4:3)</PresentationFormat>
  <Paragraphs>126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Calibri Light</vt:lpstr>
      <vt:lpstr>Mangal</vt:lpstr>
      <vt:lpstr>Wingdings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GeoMSAG and Geospatial Call Routing Update</vt:lpstr>
      <vt:lpstr>News Items</vt:lpstr>
      <vt:lpstr>What to expect from the geoMSAG process</vt:lpstr>
      <vt:lpstr>Things we’ve learned so far</vt:lpstr>
      <vt:lpstr>NG911 Toolbox Update</vt:lpstr>
      <vt:lpstr>New Version- Last Week</vt:lpstr>
      <vt:lpstr>Other improvements</vt:lpstr>
      <vt:lpstr>Looking Ahead</vt:lpstr>
      <vt:lpstr>PowerPoint Presentation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Toolbox Update</dc:title>
  <dc:creator>Kristen Jordan</dc:creator>
  <cp:lastModifiedBy>Microsoft Office User</cp:lastModifiedBy>
  <cp:revision>45</cp:revision>
  <dcterms:created xsi:type="dcterms:W3CDTF">2017-10-16T18:09:13Z</dcterms:created>
  <dcterms:modified xsi:type="dcterms:W3CDTF">2018-08-27T19:14:40Z</dcterms:modified>
</cp:coreProperties>
</file>