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69" r:id="rId4"/>
    <p:sldId id="270" r:id="rId5"/>
    <p:sldId id="266" r:id="rId6"/>
    <p:sldId id="267" r:id="rId7"/>
    <p:sldId id="268" r:id="rId8"/>
    <p:sldId id="263" r:id="rId9"/>
    <p:sldId id="257" r:id="rId10"/>
    <p:sldId id="259" r:id="rId11"/>
    <p:sldId id="261" r:id="rId12"/>
    <p:sldId id="258" r:id="rId13"/>
    <p:sldId id="26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>
      <p:cViewPr varScale="1">
        <p:scale>
          <a:sx n="89" d="100"/>
          <a:sy n="89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E501-DA8A-AB46-B93E-4108922629BF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B7AD-BAEB-404B-81E5-D1CA25A3B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CCEA-F5D1-46BA-A2D2-10DAB567805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/>
          </a:bodyPr>
          <a:lstStyle/>
          <a:p>
            <a:r>
              <a:rPr lang="en-US" dirty="0"/>
              <a:t>2017 </a:t>
            </a:r>
            <a:r>
              <a:rPr lang="en-US" dirty="0" smtClean="0"/>
              <a:t>Q4 Meeting</a:t>
            </a:r>
            <a:endParaRPr lang="en-US" dirty="0"/>
          </a:p>
          <a:p>
            <a:r>
              <a:rPr lang="en-US" dirty="0" smtClean="0"/>
              <a:t>October 20, </a:t>
            </a:r>
            <a:r>
              <a:rPr lang="en-US" dirty="0"/>
              <a:t>2017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Kansas Association of Mappers (KAM) Annual Conference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4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3081"/>
            <a:ext cx="1371600" cy="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tweaks to other scripts (all in the next release GitHub change log)</a:t>
            </a:r>
          </a:p>
          <a:p>
            <a:r>
              <a:rPr lang="en-US" dirty="0" smtClean="0"/>
              <a:t>Added reporting for overlapping address ranges to FieldValuesCheckResults &amp; in an additional text file- specifies which address in which segments 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11450" r="42411" b="37287"/>
          <a:stretch/>
        </p:blipFill>
        <p:spPr bwMode="auto">
          <a:xfrm>
            <a:off x="729418" y="1186070"/>
            <a:ext cx="7685165" cy="448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from 2.0 to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Multi-step conversion process</a:t>
            </a:r>
          </a:p>
          <a:p>
            <a:r>
              <a:rPr lang="en-US" dirty="0" smtClean="0"/>
              <a:t>This auto-fills all new attributes</a:t>
            </a:r>
          </a:p>
          <a:p>
            <a:r>
              <a:rPr lang="en-US" dirty="0" smtClean="0"/>
              <a:t>The tools are numbered</a:t>
            </a:r>
          </a:p>
          <a:p>
            <a:r>
              <a:rPr lang="en-US" dirty="0" smtClean="0"/>
              <a:t>Some attributes will need review</a:t>
            </a:r>
          </a:p>
          <a:p>
            <a:r>
              <a:rPr lang="en-US" dirty="0" smtClean="0"/>
              <a:t>There will be documentation on how to do the conversion</a:t>
            </a:r>
          </a:p>
          <a:p>
            <a:r>
              <a:rPr lang="en-US" dirty="0" smtClean="0"/>
              <a:t>YouTube video? Yes? No?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tools will work on 2.0 &amp; 2.1 </a:t>
            </a:r>
            <a:r>
              <a:rPr lang="en-US" dirty="0" err="1" smtClean="0"/>
              <a:t>gdbs</a:t>
            </a:r>
            <a:endParaRPr lang="en-US" dirty="0" smtClean="0"/>
          </a:p>
          <a:p>
            <a:r>
              <a:rPr lang="en-US" dirty="0" err="1" smtClean="0"/>
              <a:t>Geocompare</a:t>
            </a:r>
            <a:r>
              <a:rPr lang="en-US" dirty="0" smtClean="0"/>
              <a:t> Address Points will have option in 2.1 to just fill in blank RCLMATCH fields</a:t>
            </a:r>
          </a:p>
          <a:p>
            <a:r>
              <a:rPr lang="en-US" dirty="0" err="1" smtClean="0"/>
              <a:t>Geocompare</a:t>
            </a:r>
            <a:r>
              <a:rPr lang="en-US" dirty="0" smtClean="0"/>
              <a:t> in 2.1 will repopulate RCLMATCH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Next </a:t>
            </a:r>
            <a:r>
              <a:rPr lang="en-US" dirty="0" smtClean="0"/>
              <a:t>NG911 GIS Data submission deadline</a:t>
            </a:r>
          </a:p>
          <a:p>
            <a:pPr lvl="1" fontAlgn="base"/>
            <a:r>
              <a:rPr lang="en-US" dirty="0" smtClean="0"/>
              <a:t>December 31, </a:t>
            </a:r>
            <a:r>
              <a:rPr lang="en-US" dirty="0"/>
              <a:t>2017</a:t>
            </a:r>
          </a:p>
          <a:p>
            <a:pPr fontAlgn="base"/>
            <a:r>
              <a:rPr lang="en-US" dirty="0" smtClean="0"/>
              <a:t>Next </a:t>
            </a:r>
            <a:r>
              <a:rPr lang="en-US" dirty="0"/>
              <a:t>NG911 GIS User Group </a:t>
            </a:r>
            <a:r>
              <a:rPr lang="en-US" dirty="0" smtClean="0"/>
              <a:t>webinar</a:t>
            </a:r>
          </a:p>
          <a:p>
            <a:pPr lvl="1" fontAlgn="base"/>
            <a:r>
              <a:rPr lang="en-US" dirty="0" smtClean="0"/>
              <a:t>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001000" cy="5029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Project Update: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NSGIC Geospatial Excellence : Catalyst Award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2017 Q3 submissions - 100% participation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Vesta User Group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Kansas NG911 GIS Data Model v2.1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NG911 Vesta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066801"/>
            <a:ext cx="8229600" cy="1143000"/>
          </a:xfrm>
        </p:spPr>
        <p:txBody>
          <a:bodyPr/>
          <a:lstStyle/>
          <a:p>
            <a:r>
              <a:rPr lang="en-US" dirty="0" smtClean="0"/>
              <a:t>Parcels</a:t>
            </a:r>
          </a:p>
          <a:p>
            <a:pPr lvl="1"/>
            <a:r>
              <a:rPr lang="en-US" dirty="0" smtClean="0"/>
              <a:t>Identify for more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5" y="2362200"/>
            <a:ext cx="850751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NG911 Vesta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066801"/>
            <a:ext cx="8229600" cy="1143000"/>
          </a:xfrm>
        </p:spPr>
        <p:txBody>
          <a:bodyPr/>
          <a:lstStyle/>
          <a:p>
            <a:r>
              <a:rPr lang="en-US" dirty="0" smtClean="0"/>
              <a:t>Parcels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01" y="1066800"/>
            <a:ext cx="695104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902017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Project highlights</a:t>
            </a:r>
          </a:p>
          <a:p>
            <a:pPr lvl="0"/>
            <a:endParaRPr lang="en-US" sz="20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>
                <a:latin typeface="Calibri Light" charset="0"/>
                <a:ea typeface="Calibri Light" charset="0"/>
                <a:cs typeface="Calibri Light" charset="0"/>
              </a:rPr>
              <a:t>R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enewed 3-year agreement with </a:t>
            </a:r>
            <a:r>
              <a:rPr lang="en-US" sz="2000" dirty="0" err="1" smtClean="0">
                <a:latin typeface="Calibri Light" charset="0"/>
                <a:ea typeface="Calibri Light" charset="0"/>
                <a:cs typeface="Calibri Light" charset="0"/>
              </a:rPr>
              <a:t>Surdex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/Hexagon to update statewide imagery</a:t>
            </a:r>
          </a:p>
          <a:p>
            <a:pPr marL="171450" lvl="0" indent="-171450">
              <a:buFont typeface="Arial" charset="0"/>
              <a:buChar char="•"/>
            </a:pPr>
            <a:endParaRPr lang="en-US" sz="20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Statewide, </a:t>
            </a:r>
            <a:r>
              <a:rPr lang="en-US" sz="2000" u="sng" dirty="0" smtClean="0">
                <a:latin typeface="Calibri Light" charset="0"/>
                <a:ea typeface="Calibri Light" charset="0"/>
                <a:cs typeface="Calibri Light" charset="0"/>
              </a:rPr>
              <a:t>leaf-off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, 1-foot, natural color &amp; CIR</a:t>
            </a:r>
          </a:p>
          <a:p>
            <a:pPr marL="171450" lvl="0" indent="-171450">
              <a:buFont typeface="Arial" charset="0"/>
              <a:buChar char="•"/>
            </a:pPr>
            <a:endParaRPr lang="en-US" sz="20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Acquisition will start in western Kansas Jan/Feb 2018</a:t>
            </a:r>
          </a:p>
          <a:p>
            <a:pPr marL="171450" lvl="0" indent="-171450">
              <a:buFont typeface="Arial" charset="0"/>
              <a:buChar char="•"/>
            </a:pPr>
            <a:endParaRPr lang="en-US" sz="20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Access to other </a:t>
            </a:r>
            <a:r>
              <a:rPr lang="en-US" sz="2000" dirty="0" err="1" smtClean="0">
                <a:latin typeface="Calibri Light" charset="0"/>
                <a:ea typeface="Calibri Light" charset="0"/>
                <a:cs typeface="Calibri Light" charset="0"/>
              </a:rPr>
              <a:t>HxIP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 imagery web service formats</a:t>
            </a:r>
          </a:p>
          <a:p>
            <a:pPr marL="171450" lvl="0" indent="-171450">
              <a:buFont typeface="Arial" charset="0"/>
              <a:buChar char="•"/>
            </a:pPr>
            <a:endParaRPr lang="en-US" sz="20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Public domain release of 2014/15 1-foot, leaf-off, imagery coming soon</a:t>
            </a:r>
          </a:p>
          <a:p>
            <a:pPr marL="171450" lvl="0" indent="-171450">
              <a:buFont typeface="Arial" charset="0"/>
              <a:buChar char="•"/>
            </a:pPr>
            <a:endParaRPr lang="en-US" sz="20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Primarily funded by Kansas 911 Coordinating Council, with cost-share provided by the Traffic Records Coordinating Council (TRCC), and the Kansas Department of Revenue (KDOR)</a:t>
            </a:r>
            <a:endParaRPr lang="en-US" sz="20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0"/>
            <a:endParaRPr lang="en-US" sz="1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260" y="762000"/>
            <a:ext cx="5650736" cy="5463673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License allows access to the following: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State, county, and municipal (city) government agencies/department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Regents institutions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All Public School Districts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Any firm doing work on behalf of one of these entities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No public domain distribution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Formats:</a:t>
            </a:r>
          </a:p>
          <a:p>
            <a:pPr lvl="1"/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GeoTIFF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MrSID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compressed</a:t>
            </a:r>
          </a:p>
          <a:p>
            <a:pPr lvl="1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WMS</a:t>
            </a:r>
          </a:p>
          <a:p>
            <a:pPr lvl="1"/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REST</a:t>
            </a:r>
          </a:p>
        </p:txBody>
      </p:sp>
      <p:pic>
        <p:nvPicPr>
          <p:cNvPr id="6" name="Picture 5" descr="Valtus_wichi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82" y="1426254"/>
            <a:ext cx="2971800" cy="242575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 descr="Valtus_wichit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9436"/>
            <a:ext cx="2057400" cy="167936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0" y="4191000"/>
            <a:ext cx="4572000" cy="2493034"/>
          </a:xfrm>
          <a:prstGeom prst="rect">
            <a:avLst/>
          </a:prstGeom>
        </p:spPr>
      </p:pic>
      <p:pic>
        <p:nvPicPr>
          <p:cNvPr id="11" name="Picture 10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53210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98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6222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Buy-up Program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066800"/>
            <a:ext cx="2791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Take advantage of mobilization of resources for statewide project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ll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buy-up projects will be designed and estimated based on the needs of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each organization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Agreements between organization and 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Surdex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Buy-up imagery is </a:t>
            </a:r>
            <a:r>
              <a:rPr lang="en-US" sz="1600" u="sng" dirty="0" smtClean="0">
                <a:latin typeface="Calibri Light" charset="0"/>
                <a:ea typeface="Calibri Light" charset="0"/>
                <a:cs typeface="Calibri Light" charset="0"/>
              </a:rPr>
              <a:t>not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part of the subscription program</a:t>
            </a:r>
          </a:p>
        </p:txBody>
      </p:sp>
      <p:pic>
        <p:nvPicPr>
          <p:cNvPr id="7" name="Picture 6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53210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567"/>
            <a:ext cx="48006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Edits to Validation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ranges- check against respective parity</a:t>
            </a:r>
          </a:p>
          <a:p>
            <a:r>
              <a:rPr lang="en-US" dirty="0" smtClean="0"/>
              <a:t>Check TN List- cascades to check address points after road centerline</a:t>
            </a:r>
          </a:p>
          <a:p>
            <a:r>
              <a:rPr lang="en-US" dirty="0" smtClean="0"/>
              <a:t>MSAGCO- validation checks for leading &amp; trailing spaces</a:t>
            </a:r>
          </a:p>
          <a:p>
            <a:r>
              <a:rPr lang="en-US" dirty="0" smtClean="0"/>
              <a:t>MSAGCO- adjustment tool fixes leading &amp; trailing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13005</TotalTime>
  <Words>421</Words>
  <Application>Microsoft Macintosh PowerPoint</Application>
  <PresentationFormat>On-screen Show (4:3)</PresentationFormat>
  <Paragraphs>83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NG911 GIS User Group</vt:lpstr>
      <vt:lpstr>PowerPoint Presentation</vt:lpstr>
      <vt:lpstr>NG911 Vesta User Group</vt:lpstr>
      <vt:lpstr>NG911 Vesta User Group</vt:lpstr>
      <vt:lpstr>PowerPoint Presentation</vt:lpstr>
      <vt:lpstr>PowerPoint Presentation</vt:lpstr>
      <vt:lpstr>PowerPoint Presentation</vt:lpstr>
      <vt:lpstr>NG911 Toolbox Update</vt:lpstr>
      <vt:lpstr>Edits to Validation Tools</vt:lpstr>
      <vt:lpstr>Other Fixes</vt:lpstr>
      <vt:lpstr>PowerPoint Presentation</vt:lpstr>
      <vt:lpstr>Conversion from 2.0 to 2.1</vt:lpstr>
      <vt:lpstr>Other Notes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9</cp:revision>
  <dcterms:created xsi:type="dcterms:W3CDTF">2017-10-16T18:09:13Z</dcterms:created>
  <dcterms:modified xsi:type="dcterms:W3CDTF">2017-11-09T18:30:46Z</dcterms:modified>
</cp:coreProperties>
</file>