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262" r:id="rId3"/>
    <p:sldId id="263" r:id="rId4"/>
    <p:sldId id="264" r:id="rId5"/>
    <p:sldId id="275" r:id="rId6"/>
    <p:sldId id="280" r:id="rId7"/>
    <p:sldId id="276" r:id="rId8"/>
    <p:sldId id="277" r:id="rId9"/>
    <p:sldId id="278" r:id="rId10"/>
    <p:sldId id="279" r:id="rId11"/>
    <p:sldId id="271" r:id="rId12"/>
    <p:sldId id="272" r:id="rId13"/>
    <p:sldId id="273" r:id="rId14"/>
    <p:sldId id="274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4"/>
    <p:restoredTop sz="94809"/>
  </p:normalViewPr>
  <p:slideViewPr>
    <p:cSldViewPr>
      <p:cViewPr varScale="1">
        <p:scale>
          <a:sx n="198" d="100"/>
          <a:sy n="198" d="100"/>
        </p:scale>
        <p:origin x="189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01B8F-3C74-A940-8F30-DBCAD94A4C10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B77CC-F33A-3A49-910F-1617F2389E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16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92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4A30F4-B628-4993-B8F5-0B54A9DD2D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413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23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2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0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128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1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5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0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0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9E36C-F7AD-4EF4-8CC5-3CB1915025AB}" type="datetimeFigureOut">
              <a:rPr lang="en-US" smtClean="0"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35FE-6176-44F1-A6AE-309F1213E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2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kansas.zoom.us/j/12327298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911.org/" TargetMode="External"/><Relationship Id="rId4" Type="http://schemas.openxmlformats.org/officeDocument/2006/relationships/hyperlink" Target="http://www.kansasgis.org/initiatives/NG911/index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36825"/>
            <a:ext cx="6400800" cy="36353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2017 </a:t>
            </a:r>
            <a:r>
              <a:rPr lang="en-US" dirty="0" smtClean="0"/>
              <a:t>Q3 </a:t>
            </a:r>
            <a:r>
              <a:rPr lang="en-US" dirty="0"/>
              <a:t>Webinar</a:t>
            </a:r>
          </a:p>
          <a:p>
            <a:r>
              <a:rPr lang="en-US" dirty="0" smtClean="0"/>
              <a:t>August 29</a:t>
            </a:r>
            <a:r>
              <a:rPr lang="en-US" dirty="0" smtClean="0"/>
              <a:t>, </a:t>
            </a:r>
            <a:r>
              <a:rPr lang="en-US" dirty="0"/>
              <a:t>2017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10</a:t>
            </a:r>
            <a:r>
              <a:rPr lang="en-US" dirty="0" smtClean="0"/>
              <a:t>:00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smtClean="0"/>
              <a:t>11:00am</a:t>
            </a:r>
            <a:endParaRPr lang="en-US" dirty="0"/>
          </a:p>
          <a:p>
            <a:r>
              <a:rPr lang="en-US" dirty="0">
                <a:hlinkClick r:id="rId2"/>
              </a:rPr>
              <a:t>https://kansas.zoom.us/j/123272980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1 </a:t>
            </a:r>
            <a:r>
              <a:rPr lang="en-US" dirty="0"/>
              <a:t>408 638 </a:t>
            </a:r>
            <a:r>
              <a:rPr lang="en-US" dirty="0" smtClean="0"/>
              <a:t>0968</a:t>
            </a:r>
          </a:p>
          <a:p>
            <a:r>
              <a:rPr lang="en-US" dirty="0" smtClean="0"/>
              <a:t>Meeting </a:t>
            </a:r>
            <a:r>
              <a:rPr lang="en-US" dirty="0"/>
              <a:t>ID: 123 272 980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257800"/>
            <a:ext cx="1622664" cy="133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5843081"/>
            <a:ext cx="1371600" cy="71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</a:t>
            </a:r>
            <a:r>
              <a:rPr lang="en-US" dirty="0" smtClean="0"/>
              <a:t>Committee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2400"/>
            <a:ext cx="9144000" cy="398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9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changes- how these run &amp; their names</a:t>
            </a:r>
          </a:p>
          <a:p>
            <a:pPr lvl="1"/>
            <a:r>
              <a:rPr lang="en-US" dirty="0" err="1" smtClean="0"/>
              <a:t>Geocompare</a:t>
            </a:r>
            <a:r>
              <a:rPr lang="en-US" dirty="0" smtClean="0"/>
              <a:t> Address Points</a:t>
            </a:r>
          </a:p>
          <a:p>
            <a:pPr lvl="1"/>
            <a:r>
              <a:rPr lang="en-US" dirty="0" smtClean="0"/>
              <a:t>Check AT&amp;T TN List/Check Other TN List</a:t>
            </a:r>
          </a:p>
          <a:p>
            <a:r>
              <a:rPr lang="en-US" dirty="0" smtClean="0"/>
              <a:t>Directly compare an address list to the road centerline file</a:t>
            </a:r>
          </a:p>
        </p:txBody>
      </p:sp>
    </p:spTree>
    <p:extLst>
      <p:ext uri="{BB962C8B-B14F-4D97-AF65-F5344CB8AC3E}">
        <p14:creationId xmlns:p14="http://schemas.microsoft.com/office/powerpoint/2010/main" val="1198814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Toolbox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Edited Overlapping Address tool</a:t>
            </a:r>
          </a:p>
          <a:p>
            <a:r>
              <a:rPr lang="en-US" dirty="0" smtClean="0"/>
              <a:t>Totally </a:t>
            </a:r>
            <a:r>
              <a:rPr lang="en-US" dirty="0" err="1" smtClean="0"/>
              <a:t>ArcPro</a:t>
            </a:r>
            <a:r>
              <a:rPr lang="en-US" dirty="0" smtClean="0"/>
              <a:t> compatible</a:t>
            </a:r>
          </a:p>
          <a:p>
            <a:r>
              <a:rPr lang="en-US" dirty="0" smtClean="0"/>
              <a:t>Fixed a few additional user-reported bugs</a:t>
            </a:r>
          </a:p>
        </p:txBody>
      </p:sp>
    </p:spTree>
    <p:extLst>
      <p:ext uri="{BB962C8B-B14F-4D97-AF65-F5344CB8AC3E}">
        <p14:creationId xmlns:p14="http://schemas.microsoft.com/office/powerpoint/2010/main" val="776800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few additional user-reported bugs, but none are emergencies</a:t>
            </a:r>
          </a:p>
          <a:p>
            <a:r>
              <a:rPr lang="en-US" dirty="0" smtClean="0"/>
              <a:t>Check </a:t>
            </a:r>
            <a:r>
              <a:rPr lang="en-US" dirty="0"/>
              <a:t>TN </a:t>
            </a:r>
            <a:r>
              <a:rPr lang="en-US" dirty="0" smtClean="0"/>
              <a:t>List tools </a:t>
            </a:r>
            <a:r>
              <a:rPr lang="en-US" dirty="0"/>
              <a:t>will </a:t>
            </a:r>
            <a:r>
              <a:rPr lang="en-US" dirty="0" smtClean="0"/>
              <a:t>cascade </a:t>
            </a:r>
            <a:r>
              <a:rPr lang="en-US" dirty="0"/>
              <a:t>to compare against the address point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97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Next geodatabase model</a:t>
            </a:r>
          </a:p>
          <a:p>
            <a:r>
              <a:rPr lang="en-US" dirty="0" smtClean="0"/>
              <a:t>Tools to assist with conversion</a:t>
            </a:r>
          </a:p>
          <a:p>
            <a:r>
              <a:rPr lang="en-US" dirty="0" smtClean="0"/>
              <a:t>Auto-populate new attributes</a:t>
            </a:r>
          </a:p>
          <a:p>
            <a:r>
              <a:rPr lang="en-US" dirty="0" smtClean="0"/>
              <a:t>Orion comparison tool- address point to Orion situs address</a:t>
            </a:r>
          </a:p>
          <a:p>
            <a:pPr lvl="1"/>
            <a:r>
              <a:rPr lang="en-US" dirty="0" smtClean="0"/>
              <a:t>Did some initial testing, not too shabby</a:t>
            </a:r>
          </a:p>
          <a:p>
            <a:pPr lvl="1"/>
            <a:r>
              <a:rPr lang="en-US" dirty="0" smtClean="0"/>
              <a:t>Of 19 counties I tested, 12% of the addresses didn’t match well</a:t>
            </a:r>
          </a:p>
          <a:p>
            <a:pPr lvl="1"/>
            <a:r>
              <a:rPr lang="en-US" dirty="0" smtClean="0"/>
              <a:t>Could help double-check both NG911 &amp; Orion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060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Next </a:t>
            </a:r>
            <a:r>
              <a:rPr lang="en-US" dirty="0" smtClean="0"/>
              <a:t>NG911 GIS Data submission deadline</a:t>
            </a:r>
          </a:p>
          <a:p>
            <a:pPr lvl="1" fontAlgn="base"/>
            <a:r>
              <a:rPr lang="en-US" dirty="0" smtClean="0"/>
              <a:t>September </a:t>
            </a:r>
            <a:r>
              <a:rPr lang="en-US" dirty="0" smtClean="0"/>
              <a:t>30</a:t>
            </a:r>
            <a:r>
              <a:rPr lang="en-US" dirty="0" smtClean="0"/>
              <a:t>, </a:t>
            </a:r>
            <a:r>
              <a:rPr lang="en-US" dirty="0"/>
              <a:t>2017</a:t>
            </a:r>
          </a:p>
          <a:p>
            <a:pPr fontAlgn="base"/>
            <a:r>
              <a:rPr lang="en-US" dirty="0" smtClean="0"/>
              <a:t>Next </a:t>
            </a:r>
            <a:r>
              <a:rPr lang="en-US" dirty="0"/>
              <a:t>NG911 GIS User Group </a:t>
            </a:r>
            <a:r>
              <a:rPr lang="en-US" dirty="0" smtClean="0"/>
              <a:t>webinar</a:t>
            </a:r>
          </a:p>
          <a:p>
            <a:pPr lvl="1" fontAlgn="base"/>
            <a:r>
              <a:rPr lang="en-US" dirty="0" smtClean="0"/>
              <a:t>Session at KAM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fontAlgn="base">
              <a:buNone/>
            </a:pPr>
            <a:r>
              <a:rPr lang="en-US" dirty="0" smtClean="0"/>
              <a:t>Thank you!</a:t>
            </a:r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Kansas 911 Coordinating Council website</a:t>
            </a:r>
          </a:p>
          <a:p>
            <a:pPr marL="0" indent="0" algn="ctr" fontAlgn="base">
              <a:buNone/>
            </a:pPr>
            <a:r>
              <a:rPr lang="en-US" dirty="0">
                <a:hlinkClick r:id="rId3"/>
              </a:rPr>
              <a:t>http://www.kansas911.org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0" indent="0" algn="ctr" fontAlgn="base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dirty="0" smtClean="0"/>
              <a:t>DASC - Initiatives&gt;NG911</a:t>
            </a:r>
          </a:p>
          <a:p>
            <a:pPr marL="0" indent="0" algn="ctr" fontAlgn="base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err="1" smtClean="0">
                <a:hlinkClick r:id="rId4"/>
              </a:rPr>
              <a:t>www.kansasgis.org</a:t>
            </a:r>
            <a:r>
              <a:rPr lang="en-US" dirty="0" smtClean="0">
                <a:hlinkClick r:id="rId4"/>
              </a:rPr>
              <a:t>/initiatives/NG911/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3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</a:rPr>
              <a:t>Purpose:  Outreach and coordination effort to discuss and update users on NG911 GIS related project topics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3400" u="sng" dirty="0" smtClean="0">
                <a:solidFill>
                  <a:schemeClr val="tx1"/>
                </a:solidFill>
              </a:rPr>
              <a:t>Agenda</a:t>
            </a:r>
            <a:endParaRPr lang="en-US" sz="3400" u="sng" dirty="0" smtClean="0">
              <a:solidFill>
                <a:schemeClr val="tx1"/>
              </a:solidFill>
            </a:endParaRPr>
          </a:p>
          <a:p>
            <a:pPr marL="914400" lvl="1" indent="-457200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</a:t>
            </a:r>
            <a:r>
              <a:rPr lang="en-US" dirty="0" smtClean="0">
                <a:solidFill>
                  <a:schemeClr val="tx1"/>
                </a:solidFill>
              </a:rPr>
              <a:t>Project Update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GIS </a:t>
            </a:r>
            <a:r>
              <a:rPr lang="en-US" dirty="0" smtClean="0">
                <a:solidFill>
                  <a:schemeClr val="tx1"/>
                </a:solidFill>
              </a:rPr>
              <a:t>Committee </a:t>
            </a:r>
            <a:r>
              <a:rPr lang="en-US" dirty="0" smtClean="0">
                <a:solidFill>
                  <a:schemeClr val="tx1"/>
                </a:solidFill>
              </a:rPr>
              <a:t>Activities &amp; MSAG/GIS Alignment update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GIS </a:t>
            </a:r>
            <a:r>
              <a:rPr lang="en-US" dirty="0" smtClean="0">
                <a:solidFill>
                  <a:schemeClr val="tx1"/>
                </a:solidFill>
              </a:rPr>
              <a:t>Toolbox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Announcements </a:t>
            </a:r>
            <a:r>
              <a:rPr lang="en-US" dirty="0" smtClean="0">
                <a:solidFill>
                  <a:schemeClr val="tx1"/>
                </a:solidFill>
              </a:rPr>
              <a:t>&amp; next webinar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Project Update</a:t>
            </a:r>
          </a:p>
          <a:p>
            <a:pPr marL="914400" lvl="1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 fontAlgn="base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2017 Q2 data maintenance submission results</a:t>
            </a:r>
          </a:p>
          <a:p>
            <a:pPr marL="457200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Kansas/Oklahoma </a:t>
            </a:r>
            <a:r>
              <a:rPr lang="en-US" dirty="0">
                <a:solidFill>
                  <a:schemeClr val="tx1"/>
                </a:solidFill>
              </a:rPr>
              <a:t>NG911 GIS Summit - </a:t>
            </a:r>
            <a:r>
              <a:rPr lang="en-US" i="1" dirty="0">
                <a:solidFill>
                  <a:schemeClr val="tx1"/>
                </a:solidFill>
              </a:rPr>
              <a:t>pending</a:t>
            </a:r>
          </a:p>
          <a:p>
            <a:pPr marL="457200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Vesta Locate (Hosted Solution mapping software)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 fontAlgn="base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Optional data </a:t>
            </a:r>
            <a:r>
              <a:rPr lang="en-US" dirty="0" smtClean="0">
                <a:solidFill>
                  <a:schemeClr val="tx1"/>
                </a:solidFill>
              </a:rPr>
              <a:t>layers:  Fire </a:t>
            </a:r>
            <a:r>
              <a:rPr lang="en-US" dirty="0">
                <a:solidFill>
                  <a:schemeClr val="tx1"/>
                </a:solidFill>
              </a:rPr>
              <a:t>Hydrants, Parcel Boundaries, </a:t>
            </a:r>
            <a:r>
              <a:rPr lang="en-US" dirty="0" smtClean="0">
                <a:solidFill>
                  <a:schemeClr val="tx1"/>
                </a:solidFill>
              </a:rPr>
              <a:t>Gates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More optional </a:t>
            </a:r>
            <a:r>
              <a:rPr lang="en-US" dirty="0">
                <a:solidFill>
                  <a:schemeClr val="tx1"/>
                </a:solidFill>
              </a:rPr>
              <a:t>data layers </a:t>
            </a:r>
            <a:r>
              <a:rPr lang="en-US" dirty="0" smtClean="0">
                <a:solidFill>
                  <a:schemeClr val="tx1"/>
                </a:solidFill>
              </a:rPr>
              <a:t>will be included in the next </a:t>
            </a:r>
            <a:r>
              <a:rPr lang="en-US" dirty="0">
                <a:solidFill>
                  <a:schemeClr val="tx1"/>
                </a:solidFill>
              </a:rPr>
              <a:t>GIS Data Model </a:t>
            </a:r>
            <a:r>
              <a:rPr lang="en-US" dirty="0" smtClean="0">
                <a:solidFill>
                  <a:schemeClr val="tx1"/>
                </a:solidFill>
              </a:rPr>
              <a:t>v2.1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25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954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Hosted Solution Deployment Status </a:t>
            </a:r>
            <a:r>
              <a:rPr lang="en-US" dirty="0">
                <a:solidFill>
                  <a:schemeClr val="tx1"/>
                </a:solidFill>
              </a:rPr>
              <a:t>M</a:t>
            </a:r>
            <a:r>
              <a:rPr lang="en-US" dirty="0" smtClean="0">
                <a:solidFill>
                  <a:schemeClr val="tx1"/>
                </a:solidFill>
              </a:rPr>
              <a:t>ap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1905000"/>
            <a:ext cx="881380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New Kansas 911 Coordinating Council website</a:t>
            </a:r>
          </a:p>
          <a:p>
            <a:pPr marL="914400" lvl="1" indent="-457200" algn="l" fontAlgn="base">
              <a:buFont typeface="Arial" charset="0"/>
              <a:buChar char="•"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http://www.kansas911.org/</a:t>
            </a:r>
            <a:endParaRPr lang="en-US" dirty="0">
              <a:solidFill>
                <a:schemeClr val="tx1"/>
              </a:solidFill>
            </a:endParaRPr>
          </a:p>
          <a:p>
            <a:pPr marL="914400" lvl="1" indent="-457200" algn="l" fontAlgn="base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 fontAlgn="base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397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NG911 GIS User Group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447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NG911 Imagery update</a:t>
            </a:r>
          </a:p>
          <a:p>
            <a:pPr marL="914400" lvl="1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Imagery contract extension being finalized</a:t>
            </a:r>
          </a:p>
          <a:p>
            <a:pPr marL="914400" lvl="1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Local buy up options will be available</a:t>
            </a:r>
          </a:p>
          <a:p>
            <a:pPr marL="914400" lvl="1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imagery will include CIR</a:t>
            </a:r>
          </a:p>
          <a:p>
            <a:pPr marL="1371600" lvl="2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4-band </a:t>
            </a:r>
            <a:r>
              <a:rPr lang="en-US" dirty="0" err="1">
                <a:solidFill>
                  <a:schemeClr val="tx1"/>
                </a:solidFill>
              </a:rPr>
              <a:t>GeoTIFF</a:t>
            </a:r>
            <a:r>
              <a:rPr lang="en-US" dirty="0">
                <a:solidFill>
                  <a:schemeClr val="tx1"/>
                </a:solidFill>
              </a:rPr>
              <a:t>, natural color and CIR web services, natural color </a:t>
            </a:r>
            <a:r>
              <a:rPr lang="en-US" dirty="0" err="1" smtClean="0">
                <a:solidFill>
                  <a:schemeClr val="tx1"/>
                </a:solidFill>
              </a:rPr>
              <a:t>MrSID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Anticipate </a:t>
            </a:r>
            <a:r>
              <a:rPr lang="en-US" dirty="0">
                <a:solidFill>
                  <a:schemeClr val="tx1"/>
                </a:solidFill>
              </a:rPr>
              <a:t>acquisition over two flying seasons with priority for western Kansas.  Initial data collection will likely be delivered August/September, 2018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marL="914400" lvl="1" indent="-457200" algn="l" fontAlgn="base">
              <a:buFont typeface="Arial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2013-2015 </a:t>
            </a:r>
            <a:r>
              <a:rPr lang="en-US" dirty="0">
                <a:solidFill>
                  <a:schemeClr val="tx1"/>
                </a:solidFill>
              </a:rPr>
              <a:t>NG911 imagery will be made publicly available after contract is final</a:t>
            </a:r>
          </a:p>
          <a:p>
            <a:pPr marL="914400" lvl="1" indent="-457200" algn="l" fontAlgn="base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 fontAlgn="base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charset="0"/>
              <a:buChar char="•"/>
            </a:pP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288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MSAG &amp; </a:t>
            </a:r>
            <a:r>
              <a:rPr lang="en-US" dirty="0" err="1" smtClean="0"/>
              <a:t>GeoMSAG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July Alignment Reports</a:t>
            </a:r>
          </a:p>
          <a:p>
            <a:r>
              <a:rPr lang="en-US" dirty="0" smtClean="0"/>
              <a:t>Moving the bar</a:t>
            </a:r>
          </a:p>
          <a:p>
            <a:r>
              <a:rPr lang="en-US" dirty="0" smtClean="0"/>
              <a:t>Time frame for conversions</a:t>
            </a:r>
          </a:p>
        </p:txBody>
      </p:sp>
    </p:spTree>
    <p:extLst>
      <p:ext uri="{BB962C8B-B14F-4D97-AF65-F5344CB8AC3E}">
        <p14:creationId xmlns:p14="http://schemas.microsoft.com/office/powerpoint/2010/main" val="4071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525963"/>
          </a:xfrm>
        </p:spPr>
        <p:txBody>
          <a:bodyPr/>
          <a:lstStyle/>
          <a:p>
            <a:r>
              <a:rPr lang="en-US" dirty="0" smtClean="0"/>
              <a:t>Data Steward and Maintainer in Manhattan on September 27</a:t>
            </a:r>
          </a:p>
          <a:p>
            <a:r>
              <a:rPr lang="en-US" dirty="0" smtClean="0"/>
              <a:t>Data Steward at Fall APCO Conference</a:t>
            </a:r>
          </a:p>
          <a:p>
            <a:r>
              <a:rPr lang="en-US" dirty="0" smtClean="0"/>
              <a:t>Data Maintainer at KAM Conference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8288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69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GIS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Version 2.1 is currently being reviewed by vendors who are identified Data Maintainers</a:t>
            </a:r>
          </a:p>
          <a:p>
            <a:r>
              <a:rPr lang="en-US" dirty="0" smtClean="0"/>
              <a:t>Will go out for public review later this week</a:t>
            </a:r>
          </a:p>
          <a:p>
            <a:r>
              <a:rPr lang="en-US" dirty="0" smtClean="0"/>
              <a:t>Proposed changes</a:t>
            </a:r>
          </a:p>
          <a:p>
            <a:pPr lvl="1"/>
            <a:r>
              <a:rPr lang="en-US" dirty="0" smtClean="0"/>
              <a:t>New fields to support </a:t>
            </a:r>
            <a:r>
              <a:rPr lang="en-US" dirty="0" err="1" smtClean="0"/>
              <a:t>GeoMSAG</a:t>
            </a:r>
            <a:r>
              <a:rPr lang="en-US" dirty="0" smtClean="0"/>
              <a:t> creation</a:t>
            </a:r>
          </a:p>
          <a:p>
            <a:pPr lvl="1"/>
            <a:r>
              <a:rPr lang="en-US" dirty="0" smtClean="0"/>
              <a:t>Removing road geometry recommendations not related to attributes</a:t>
            </a:r>
          </a:p>
          <a:p>
            <a:pPr lvl="1"/>
            <a:r>
              <a:rPr lang="en-US" dirty="0" smtClean="0"/>
              <a:t>Adding Utility service areas and Bridges as optional layers for Vesta Locate</a:t>
            </a:r>
          </a:p>
          <a:p>
            <a:r>
              <a:rPr lang="en-US" dirty="0" smtClean="0"/>
              <a:t>Updated templates and conversion scripts will be provided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6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3147</TotalTime>
  <Words>409</Words>
  <Application>Microsoft Macintosh PowerPoint</Application>
  <PresentationFormat>On-screen Show (4:3)</PresentationFormat>
  <Paragraphs>93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Calibri</vt:lpstr>
      <vt:lpstr>Mangal</vt:lpstr>
      <vt:lpstr>Arial</vt:lpstr>
      <vt:lpstr>Office Theme</vt:lpstr>
      <vt:lpstr>NG911 GIS User Group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MSAG &amp; GeoMSAG</vt:lpstr>
      <vt:lpstr>Upcoming Training</vt:lpstr>
      <vt:lpstr>GIS Data Model</vt:lpstr>
      <vt:lpstr>GIS Committee</vt:lpstr>
      <vt:lpstr>Toolbox Updates</vt:lpstr>
      <vt:lpstr>Toolbox Updates</vt:lpstr>
      <vt:lpstr>Immediate Future</vt:lpstr>
      <vt:lpstr>Looking ahead</vt:lpstr>
      <vt:lpstr>NG911 GIS User Group</vt:lpstr>
      <vt:lpstr>NG911 GIS User Group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Updates</dc:title>
  <dc:creator>Kristen Jordan</dc:creator>
  <cp:lastModifiedBy>Microsoft Office User</cp:lastModifiedBy>
  <cp:revision>26</cp:revision>
  <dcterms:created xsi:type="dcterms:W3CDTF">2017-05-17T15:54:57Z</dcterms:created>
  <dcterms:modified xsi:type="dcterms:W3CDTF">2017-08-29T15:50:51Z</dcterms:modified>
</cp:coreProperties>
</file>