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"/>
  </p:notesMasterIdLst>
  <p:handoutMasterIdLst>
    <p:handoutMasterId r:id="rId6"/>
  </p:handoutMasterIdLst>
  <p:sldIdLst>
    <p:sldId id="460" r:id="rId2"/>
    <p:sldId id="462" r:id="rId3"/>
    <p:sldId id="463" r:id="rId4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4B1"/>
    <a:srgbClr val="66FFFF"/>
    <a:srgbClr val="FF7C80"/>
    <a:srgbClr val="CC66FF"/>
    <a:srgbClr val="FF33CC"/>
    <a:srgbClr val="348C45"/>
    <a:srgbClr val="45C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 varScale="1">
        <p:scale>
          <a:sx n="122" d="100"/>
          <a:sy n="122" d="100"/>
        </p:scale>
        <p:origin x="82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126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3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77A0E-EACA-4EAF-B7CE-B69FCD76BF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4D4D4-F328-406E-B286-FF54C08FC2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MSAG</a:t>
          </a:r>
        </a:p>
      </dgm:t>
    </dgm:pt>
    <dgm:pt modelId="{7619C2AA-D09E-44E2-B50E-D2FF1A21042D}" type="parTrans" cxnId="{43961684-F009-4CE3-9550-DA930A64CDD3}">
      <dgm:prSet/>
      <dgm:spPr/>
      <dgm:t>
        <a:bodyPr/>
        <a:lstStyle/>
        <a:p>
          <a:endParaRPr lang="en-US"/>
        </a:p>
      </dgm:t>
    </dgm:pt>
    <dgm:pt modelId="{8D464D56-7364-4930-AEE0-05C7A2807A64}" type="sibTrans" cxnId="{43961684-F009-4CE3-9550-DA930A64CDD3}">
      <dgm:prSet/>
      <dgm:spPr/>
      <dgm:t>
        <a:bodyPr/>
        <a:lstStyle/>
        <a:p>
          <a:endParaRPr lang="en-US"/>
        </a:p>
      </dgm:t>
    </dgm:pt>
    <dgm:pt modelId="{85BFE9DE-0186-46E8-964B-5AC8FC73CA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Route 9-1-1 Calls</a:t>
          </a:r>
        </a:p>
      </dgm:t>
    </dgm:pt>
    <dgm:pt modelId="{D42700A4-6285-4BB1-8316-2AD6B55E638A}" type="parTrans" cxnId="{1ABF4E64-A68A-4C26-B88A-6CB35718FA4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ADC056-F3FA-405D-A6A6-BE6359B6A81D}" type="sibTrans" cxnId="{1ABF4E64-A68A-4C26-B88A-6CB35718FA40}">
      <dgm:prSet/>
      <dgm:spPr/>
      <dgm:t>
        <a:bodyPr/>
        <a:lstStyle/>
        <a:p>
          <a:endParaRPr lang="en-US"/>
        </a:p>
      </dgm:t>
    </dgm:pt>
    <dgm:pt modelId="{5D83490E-1276-4213-AE0C-267F98FAEFF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Test TNs from other </a:t>
          </a:r>
          <a:r>
            <a:rPr lang="en-US" dirty="0" err="1"/>
            <a:t>Telcos</a:t>
          </a:r>
          <a:endParaRPr lang="en-US" dirty="0"/>
        </a:p>
      </dgm:t>
    </dgm:pt>
    <dgm:pt modelId="{93B08D0B-CC7F-490E-B0C5-07A5B81486FB}" type="parTrans" cxnId="{E247C9C4-65B3-4C2D-8C69-15B3DF4230A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F7142EC7-9842-459F-9DD4-D8A65B115B40}" type="sibTrans" cxnId="{E247C9C4-65B3-4C2D-8C69-15B3DF4230AB}">
      <dgm:prSet/>
      <dgm:spPr/>
      <dgm:t>
        <a:bodyPr/>
        <a:lstStyle/>
        <a:p>
          <a:endParaRPr lang="en-US"/>
        </a:p>
      </dgm:t>
    </dgm:pt>
    <dgm:pt modelId="{86B74A58-33A8-456A-8F75-048DF6E05E7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New Phone Lines</a:t>
          </a:r>
        </a:p>
      </dgm:t>
    </dgm:pt>
    <dgm:pt modelId="{10822A17-3669-4AA7-B88C-89ABBB10FF1C}" type="parTrans" cxnId="{D4DBDD54-2F31-400C-8E6C-C9DC9884D8B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331FAD9D-9ECB-43A3-A797-832CBF7C8D5B}" type="sibTrans" cxnId="{D4DBDD54-2F31-400C-8E6C-C9DC9884D8B9}">
      <dgm:prSet/>
      <dgm:spPr/>
      <dgm:t>
        <a:bodyPr/>
        <a:lstStyle/>
        <a:p>
          <a:endParaRPr lang="en-US"/>
        </a:p>
      </dgm:t>
    </dgm:pt>
    <dgm:pt modelId="{07CCD3E1-F526-49F6-9D16-1AC7EAF186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Repair</a:t>
          </a:r>
        </a:p>
        <a:p>
          <a:r>
            <a:rPr lang="en-US" dirty="0"/>
            <a:t>Service</a:t>
          </a:r>
        </a:p>
      </dgm:t>
    </dgm:pt>
    <dgm:pt modelId="{C6E840D7-CCC2-4802-BEE5-4A0B7609BB20}" type="parTrans" cxnId="{8426CEA7-B35F-4CCC-A178-45EDC20D10B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84A13D6-DE35-4E31-8EA3-78472A63B6C6}" type="sibTrans" cxnId="{8426CEA7-B35F-4CCC-A178-45EDC20D10BA}">
      <dgm:prSet/>
      <dgm:spPr/>
      <dgm:t>
        <a:bodyPr/>
        <a:lstStyle/>
        <a:p>
          <a:endParaRPr lang="en-US"/>
        </a:p>
      </dgm:t>
    </dgm:pt>
    <dgm:pt modelId="{02631643-94FE-4EE3-904E-B1E5FF3AE84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Exported to other apps</a:t>
          </a:r>
        </a:p>
      </dgm:t>
    </dgm:pt>
    <dgm:pt modelId="{E7011912-7F61-4BFA-91A4-DD54E5623E90}" type="parTrans" cxnId="{4CE59762-71DC-4290-9068-78DC37CE45D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BC2B9D1F-6F1A-41CB-9CA9-34C7EE84047B}" type="sibTrans" cxnId="{4CE59762-71DC-4290-9068-78DC37CE45D3}">
      <dgm:prSet/>
      <dgm:spPr/>
      <dgm:t>
        <a:bodyPr/>
        <a:lstStyle/>
        <a:p>
          <a:endParaRPr lang="en-US"/>
        </a:p>
      </dgm:t>
    </dgm:pt>
    <dgm:pt modelId="{05FC7305-7B5C-40DF-8476-8769309447F1}" type="pres">
      <dgm:prSet presAssocID="{9D977A0E-EACA-4EAF-B7CE-B69FCD76B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F3400-7F12-4DD4-B579-89553EE5F00F}" type="pres">
      <dgm:prSet presAssocID="{DBE4D4D4-F328-406E-B286-FF54C08FC218}" presName="centerShape" presStyleLbl="node0" presStyleIdx="0" presStyleCnt="1" custScaleX="212767" custScaleY="156880" custLinFactNeighborX="1317" custLinFactNeighborY="31358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B0F926C1-3F94-49C2-B284-3AA7610A3AB8}" type="pres">
      <dgm:prSet presAssocID="{D42700A4-6285-4BB1-8316-2AD6B55E638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B0A4C8A-081F-4C7A-B51D-7E87E1764984}" type="pres">
      <dgm:prSet presAssocID="{D42700A4-6285-4BB1-8316-2AD6B55E638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254F04B-76C4-4CEA-A4F0-991C848F14D6}" type="pres">
      <dgm:prSet presAssocID="{85BFE9DE-0186-46E8-964B-5AC8FC73CA18}" presName="node" presStyleLbl="node1" presStyleIdx="0" presStyleCnt="5" custScaleX="171952" custRadScaleRad="95688" custRadScaleInc="4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00DE-98EC-4798-90E0-A562F1787BE0}" type="pres">
      <dgm:prSet presAssocID="{93B08D0B-CC7F-490E-B0C5-07A5B81486F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29D5CCD-0D68-4324-B10E-C059DEA0E994}" type="pres">
      <dgm:prSet presAssocID="{93B08D0B-CC7F-490E-B0C5-07A5B81486F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EA84A96-B73D-4282-B5FF-71CCA50DE9B0}" type="pres">
      <dgm:prSet presAssocID="{5D83490E-1276-4213-AE0C-267F98FAEFF4}" presName="node" presStyleLbl="node1" presStyleIdx="1" presStyleCnt="5" custScaleX="156598" custRadScaleRad="163351" custRadScaleInc="-27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0FEF2-DBF0-466A-B24E-EE6D3F20533F}" type="pres">
      <dgm:prSet presAssocID="{10822A17-3669-4AA7-B88C-89ABBB10FF1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1206705-BE47-4C2F-A1F3-93F3CA55E6CF}" type="pres">
      <dgm:prSet presAssocID="{10822A17-3669-4AA7-B88C-89ABBB10FF1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9DF9B64-9DCA-4F6E-9159-F12D07DD7CDC}" type="pres">
      <dgm:prSet presAssocID="{86B74A58-33A8-456A-8F75-048DF6E05E73}" presName="node" presStyleLbl="node1" presStyleIdx="2" presStyleCnt="5" custScaleX="159075" custScaleY="91986" custRadScaleRad="128915" custRadScaleInc="42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F1546-BD0D-44E4-A885-3FF16E3CF059}" type="pres">
      <dgm:prSet presAssocID="{E7011912-7F61-4BFA-91A4-DD54E5623E9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B02030A-B398-4E23-9B7D-FAA7BC288985}" type="pres">
      <dgm:prSet presAssocID="{E7011912-7F61-4BFA-91A4-DD54E5623E9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721546C-7D84-464A-A465-7E228475D7FE}" type="pres">
      <dgm:prSet presAssocID="{02631643-94FE-4EE3-904E-B1E5FF3AE846}" presName="node" presStyleLbl="node1" presStyleIdx="3" presStyleCnt="5" custRadScaleRad="168739" custRadScaleInc="114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475EA-662D-47C9-ACC4-5FF11F3EFB89}" type="pres">
      <dgm:prSet presAssocID="{C6E840D7-CCC2-4802-BEE5-4A0B7609BB2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70B6D7B-4879-458B-8D20-9E20599ED31D}" type="pres">
      <dgm:prSet presAssocID="{C6E840D7-CCC2-4802-BEE5-4A0B7609BB2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ADC32C5-7E1B-4910-B3CF-5DAC1933ED12}" type="pres">
      <dgm:prSet presAssocID="{07CCD3E1-F526-49F6-9D16-1AC7EAF1861E}" presName="node" presStyleLbl="node1" presStyleIdx="4" presStyleCnt="5" custScaleX="107284" custScaleY="91070" custRadScaleRad="185573" custRadScaleInc="476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BBBF0-9F16-4492-A26A-9F12F51F101F}" type="presOf" srcId="{93B08D0B-CC7F-490E-B0C5-07A5B81486FB}" destId="{229D5CCD-0D68-4324-B10E-C059DEA0E994}" srcOrd="1" destOrd="0" presId="urn:microsoft.com/office/officeart/2005/8/layout/radial5"/>
    <dgm:cxn modelId="{F73EE11D-2998-4A69-B56F-8C51BA6D98ED}" type="presOf" srcId="{5D83490E-1276-4213-AE0C-267F98FAEFF4}" destId="{1EA84A96-B73D-4282-B5FF-71CCA50DE9B0}" srcOrd="0" destOrd="0" presId="urn:microsoft.com/office/officeart/2005/8/layout/radial5"/>
    <dgm:cxn modelId="{A5128433-471E-4750-956B-237EAAF529AA}" type="presOf" srcId="{02631643-94FE-4EE3-904E-B1E5FF3AE846}" destId="{A721546C-7D84-464A-A465-7E228475D7FE}" srcOrd="0" destOrd="0" presId="urn:microsoft.com/office/officeart/2005/8/layout/radial5"/>
    <dgm:cxn modelId="{E1C12950-AF4F-422E-BD8E-C87EC9DE1F86}" type="presOf" srcId="{C6E840D7-CCC2-4802-BEE5-4A0B7609BB20}" destId="{C71475EA-662D-47C9-ACC4-5FF11F3EFB89}" srcOrd="0" destOrd="0" presId="urn:microsoft.com/office/officeart/2005/8/layout/radial5"/>
    <dgm:cxn modelId="{1978CE8B-515C-4890-B2BB-6B2879D1B509}" type="presOf" srcId="{E7011912-7F61-4BFA-91A4-DD54E5623E90}" destId="{8B02030A-B398-4E23-9B7D-FAA7BC288985}" srcOrd="1" destOrd="0" presId="urn:microsoft.com/office/officeart/2005/8/layout/radial5"/>
    <dgm:cxn modelId="{5EAB60E3-B616-4133-B8CF-5067DD9F663F}" type="presOf" srcId="{10822A17-3669-4AA7-B88C-89ABBB10FF1C}" destId="{6EC0FEF2-DBF0-466A-B24E-EE6D3F20533F}" srcOrd="0" destOrd="0" presId="urn:microsoft.com/office/officeart/2005/8/layout/radial5"/>
    <dgm:cxn modelId="{F271ECCB-8237-428F-B97C-4E3E9AA5588D}" type="presOf" srcId="{C6E840D7-CCC2-4802-BEE5-4A0B7609BB20}" destId="{F70B6D7B-4879-458B-8D20-9E20599ED31D}" srcOrd="1" destOrd="0" presId="urn:microsoft.com/office/officeart/2005/8/layout/radial5"/>
    <dgm:cxn modelId="{8426CEA7-B35F-4CCC-A178-45EDC20D10BA}" srcId="{DBE4D4D4-F328-406E-B286-FF54C08FC218}" destId="{07CCD3E1-F526-49F6-9D16-1AC7EAF1861E}" srcOrd="4" destOrd="0" parTransId="{C6E840D7-CCC2-4802-BEE5-4A0B7609BB20}" sibTransId="{E84A13D6-DE35-4E31-8EA3-78472A63B6C6}"/>
    <dgm:cxn modelId="{2D87B541-1380-4377-947C-35C6CE161707}" type="presOf" srcId="{07CCD3E1-F526-49F6-9D16-1AC7EAF1861E}" destId="{7ADC32C5-7E1B-4910-B3CF-5DAC1933ED12}" srcOrd="0" destOrd="0" presId="urn:microsoft.com/office/officeart/2005/8/layout/radial5"/>
    <dgm:cxn modelId="{4FE23B74-D01F-4D0D-9582-B1A75B59F499}" type="presOf" srcId="{10822A17-3669-4AA7-B88C-89ABBB10FF1C}" destId="{D1206705-BE47-4C2F-A1F3-93F3CA55E6CF}" srcOrd="1" destOrd="0" presId="urn:microsoft.com/office/officeart/2005/8/layout/radial5"/>
    <dgm:cxn modelId="{078AF431-58A3-40C0-A223-6406468813DB}" type="presOf" srcId="{E7011912-7F61-4BFA-91A4-DD54E5623E90}" destId="{643F1546-BD0D-44E4-A885-3FF16E3CF059}" srcOrd="0" destOrd="0" presId="urn:microsoft.com/office/officeart/2005/8/layout/radial5"/>
    <dgm:cxn modelId="{BC718C39-DFBA-4766-9946-FEBF263488A0}" type="presOf" srcId="{85BFE9DE-0186-46E8-964B-5AC8FC73CA18}" destId="{E254F04B-76C4-4CEA-A4F0-991C848F14D6}" srcOrd="0" destOrd="0" presId="urn:microsoft.com/office/officeart/2005/8/layout/radial5"/>
    <dgm:cxn modelId="{8203CFFE-3D63-45F4-A944-99CA03D16D33}" type="presOf" srcId="{DBE4D4D4-F328-406E-B286-FF54C08FC218}" destId="{E5BF3400-7F12-4DD4-B579-89553EE5F00F}" srcOrd="0" destOrd="0" presId="urn:microsoft.com/office/officeart/2005/8/layout/radial5"/>
    <dgm:cxn modelId="{72B8C2EC-2B8C-4300-A339-BADA3C570F87}" type="presOf" srcId="{D42700A4-6285-4BB1-8316-2AD6B55E638A}" destId="{FB0A4C8A-081F-4C7A-B51D-7E87E1764984}" srcOrd="1" destOrd="0" presId="urn:microsoft.com/office/officeart/2005/8/layout/radial5"/>
    <dgm:cxn modelId="{4BED5867-F0D7-4823-A880-EBA7AF37B99B}" type="presOf" srcId="{9D977A0E-EACA-4EAF-B7CE-B69FCD76BFD8}" destId="{05FC7305-7B5C-40DF-8476-8769309447F1}" srcOrd="0" destOrd="0" presId="urn:microsoft.com/office/officeart/2005/8/layout/radial5"/>
    <dgm:cxn modelId="{4CE59762-71DC-4290-9068-78DC37CE45D3}" srcId="{DBE4D4D4-F328-406E-B286-FF54C08FC218}" destId="{02631643-94FE-4EE3-904E-B1E5FF3AE846}" srcOrd="3" destOrd="0" parTransId="{E7011912-7F61-4BFA-91A4-DD54E5623E90}" sibTransId="{BC2B9D1F-6F1A-41CB-9CA9-34C7EE84047B}"/>
    <dgm:cxn modelId="{3F40B4F1-C8F1-484B-8074-1B879023213C}" type="presOf" srcId="{86B74A58-33A8-456A-8F75-048DF6E05E73}" destId="{09DF9B64-9DCA-4F6E-9159-F12D07DD7CDC}" srcOrd="0" destOrd="0" presId="urn:microsoft.com/office/officeart/2005/8/layout/radial5"/>
    <dgm:cxn modelId="{43961684-F009-4CE3-9550-DA930A64CDD3}" srcId="{9D977A0E-EACA-4EAF-B7CE-B69FCD76BFD8}" destId="{DBE4D4D4-F328-406E-B286-FF54C08FC218}" srcOrd="0" destOrd="0" parTransId="{7619C2AA-D09E-44E2-B50E-D2FF1A21042D}" sibTransId="{8D464D56-7364-4930-AEE0-05C7A2807A64}"/>
    <dgm:cxn modelId="{D4DBDD54-2F31-400C-8E6C-C9DC9884D8B9}" srcId="{DBE4D4D4-F328-406E-B286-FF54C08FC218}" destId="{86B74A58-33A8-456A-8F75-048DF6E05E73}" srcOrd="2" destOrd="0" parTransId="{10822A17-3669-4AA7-B88C-89ABBB10FF1C}" sibTransId="{331FAD9D-9ECB-43A3-A797-832CBF7C8D5B}"/>
    <dgm:cxn modelId="{4AA8AA48-6463-4677-8163-0689D4606556}" type="presOf" srcId="{D42700A4-6285-4BB1-8316-2AD6B55E638A}" destId="{B0F926C1-3F94-49C2-B284-3AA7610A3AB8}" srcOrd="0" destOrd="0" presId="urn:microsoft.com/office/officeart/2005/8/layout/radial5"/>
    <dgm:cxn modelId="{1ABF4E64-A68A-4C26-B88A-6CB35718FA40}" srcId="{DBE4D4D4-F328-406E-B286-FF54C08FC218}" destId="{85BFE9DE-0186-46E8-964B-5AC8FC73CA18}" srcOrd="0" destOrd="0" parTransId="{D42700A4-6285-4BB1-8316-2AD6B55E638A}" sibTransId="{6EADC056-F3FA-405D-A6A6-BE6359B6A81D}"/>
    <dgm:cxn modelId="{2A6831DB-B94D-481F-A512-6D7EE1B3898A}" type="presOf" srcId="{93B08D0B-CC7F-490E-B0C5-07A5B81486FB}" destId="{569E00DE-98EC-4798-90E0-A562F1787BE0}" srcOrd="0" destOrd="0" presId="urn:microsoft.com/office/officeart/2005/8/layout/radial5"/>
    <dgm:cxn modelId="{E247C9C4-65B3-4C2D-8C69-15B3DF4230AB}" srcId="{DBE4D4D4-F328-406E-B286-FF54C08FC218}" destId="{5D83490E-1276-4213-AE0C-267F98FAEFF4}" srcOrd="1" destOrd="0" parTransId="{93B08D0B-CC7F-490E-B0C5-07A5B81486FB}" sibTransId="{F7142EC7-9842-459F-9DD4-D8A65B115B40}"/>
    <dgm:cxn modelId="{19FB0E93-82AC-4031-9C2E-EC20114B809C}" type="presParOf" srcId="{05FC7305-7B5C-40DF-8476-8769309447F1}" destId="{E5BF3400-7F12-4DD4-B579-89553EE5F00F}" srcOrd="0" destOrd="0" presId="urn:microsoft.com/office/officeart/2005/8/layout/radial5"/>
    <dgm:cxn modelId="{43C85CD6-42DD-4A2D-B6C0-D66C6C03EF68}" type="presParOf" srcId="{05FC7305-7B5C-40DF-8476-8769309447F1}" destId="{B0F926C1-3F94-49C2-B284-3AA7610A3AB8}" srcOrd="1" destOrd="0" presId="urn:microsoft.com/office/officeart/2005/8/layout/radial5"/>
    <dgm:cxn modelId="{B5E0D05F-BDA1-4D86-9195-7CD134877F3B}" type="presParOf" srcId="{B0F926C1-3F94-49C2-B284-3AA7610A3AB8}" destId="{FB0A4C8A-081F-4C7A-B51D-7E87E1764984}" srcOrd="0" destOrd="0" presId="urn:microsoft.com/office/officeart/2005/8/layout/radial5"/>
    <dgm:cxn modelId="{94BB2851-5A0D-49B7-B3E6-ACC9467DA27D}" type="presParOf" srcId="{05FC7305-7B5C-40DF-8476-8769309447F1}" destId="{E254F04B-76C4-4CEA-A4F0-991C848F14D6}" srcOrd="2" destOrd="0" presId="urn:microsoft.com/office/officeart/2005/8/layout/radial5"/>
    <dgm:cxn modelId="{3887CD6A-4E3B-4B6A-BD61-450C8312339C}" type="presParOf" srcId="{05FC7305-7B5C-40DF-8476-8769309447F1}" destId="{569E00DE-98EC-4798-90E0-A562F1787BE0}" srcOrd="3" destOrd="0" presId="urn:microsoft.com/office/officeart/2005/8/layout/radial5"/>
    <dgm:cxn modelId="{7FF31DB3-A416-4520-ABF8-79FB94FB9489}" type="presParOf" srcId="{569E00DE-98EC-4798-90E0-A562F1787BE0}" destId="{229D5CCD-0D68-4324-B10E-C059DEA0E994}" srcOrd="0" destOrd="0" presId="urn:microsoft.com/office/officeart/2005/8/layout/radial5"/>
    <dgm:cxn modelId="{3239C4B3-C0EB-487F-8DCC-699DDB0678B7}" type="presParOf" srcId="{05FC7305-7B5C-40DF-8476-8769309447F1}" destId="{1EA84A96-B73D-4282-B5FF-71CCA50DE9B0}" srcOrd="4" destOrd="0" presId="urn:microsoft.com/office/officeart/2005/8/layout/radial5"/>
    <dgm:cxn modelId="{A3DFF171-36A4-455A-8773-51CBC24EC9CC}" type="presParOf" srcId="{05FC7305-7B5C-40DF-8476-8769309447F1}" destId="{6EC0FEF2-DBF0-466A-B24E-EE6D3F20533F}" srcOrd="5" destOrd="0" presId="urn:microsoft.com/office/officeart/2005/8/layout/radial5"/>
    <dgm:cxn modelId="{A0B10962-7F7F-447C-BC76-95A92AFE7675}" type="presParOf" srcId="{6EC0FEF2-DBF0-466A-B24E-EE6D3F20533F}" destId="{D1206705-BE47-4C2F-A1F3-93F3CA55E6CF}" srcOrd="0" destOrd="0" presId="urn:microsoft.com/office/officeart/2005/8/layout/radial5"/>
    <dgm:cxn modelId="{42FBA02C-F757-4CC6-8E8A-DAD4543CA181}" type="presParOf" srcId="{05FC7305-7B5C-40DF-8476-8769309447F1}" destId="{09DF9B64-9DCA-4F6E-9159-F12D07DD7CDC}" srcOrd="6" destOrd="0" presId="urn:microsoft.com/office/officeart/2005/8/layout/radial5"/>
    <dgm:cxn modelId="{F9EEB4C4-05CA-4493-B6BB-2EF32842188C}" type="presParOf" srcId="{05FC7305-7B5C-40DF-8476-8769309447F1}" destId="{643F1546-BD0D-44E4-A885-3FF16E3CF059}" srcOrd="7" destOrd="0" presId="urn:microsoft.com/office/officeart/2005/8/layout/radial5"/>
    <dgm:cxn modelId="{AD540DAD-9D12-42E0-8A32-A611B2AF8018}" type="presParOf" srcId="{643F1546-BD0D-44E4-A885-3FF16E3CF059}" destId="{8B02030A-B398-4E23-9B7D-FAA7BC288985}" srcOrd="0" destOrd="0" presId="urn:microsoft.com/office/officeart/2005/8/layout/radial5"/>
    <dgm:cxn modelId="{C7AFB1D3-D896-4D5B-9641-0ABB60CF8FCE}" type="presParOf" srcId="{05FC7305-7B5C-40DF-8476-8769309447F1}" destId="{A721546C-7D84-464A-A465-7E228475D7FE}" srcOrd="8" destOrd="0" presId="urn:microsoft.com/office/officeart/2005/8/layout/radial5"/>
    <dgm:cxn modelId="{F8DE8860-2461-4EBD-8F04-1BF76AB5C4F0}" type="presParOf" srcId="{05FC7305-7B5C-40DF-8476-8769309447F1}" destId="{C71475EA-662D-47C9-ACC4-5FF11F3EFB89}" srcOrd="9" destOrd="0" presId="urn:microsoft.com/office/officeart/2005/8/layout/radial5"/>
    <dgm:cxn modelId="{998AE1F0-6179-440B-B408-14DC14996BB1}" type="presParOf" srcId="{C71475EA-662D-47C9-ACC4-5FF11F3EFB89}" destId="{F70B6D7B-4879-458B-8D20-9E20599ED31D}" srcOrd="0" destOrd="0" presId="urn:microsoft.com/office/officeart/2005/8/layout/radial5"/>
    <dgm:cxn modelId="{9DB90F9E-FB35-4A03-A8D7-4ED8CEB0B101}" type="presParOf" srcId="{05FC7305-7B5C-40DF-8476-8769309447F1}" destId="{7ADC32C5-7E1B-4910-B3CF-5DAC1933ED1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77A0E-EACA-4EAF-B7CE-B69FCD76BF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4D4D4-F328-406E-B286-FF54C08FC2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GIS</a:t>
          </a:r>
        </a:p>
      </dgm:t>
    </dgm:pt>
    <dgm:pt modelId="{7619C2AA-D09E-44E2-B50E-D2FF1A21042D}" type="parTrans" cxnId="{43961684-F009-4CE3-9550-DA930A64CDD3}">
      <dgm:prSet/>
      <dgm:spPr/>
      <dgm:t>
        <a:bodyPr/>
        <a:lstStyle/>
        <a:p>
          <a:endParaRPr lang="en-US"/>
        </a:p>
      </dgm:t>
    </dgm:pt>
    <dgm:pt modelId="{8D464D56-7364-4930-AEE0-05C7A2807A64}" type="sibTrans" cxnId="{43961684-F009-4CE3-9550-DA930A64CDD3}">
      <dgm:prSet/>
      <dgm:spPr/>
      <dgm:t>
        <a:bodyPr/>
        <a:lstStyle/>
        <a:p>
          <a:endParaRPr lang="en-US"/>
        </a:p>
      </dgm:t>
    </dgm:pt>
    <dgm:pt modelId="{85BFE9DE-0186-46E8-964B-5AC8FC73CA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Route 9-1-1 Calls</a:t>
          </a:r>
        </a:p>
      </dgm:t>
    </dgm:pt>
    <dgm:pt modelId="{D42700A4-6285-4BB1-8316-2AD6B55E638A}" type="parTrans" cxnId="{1ABF4E64-A68A-4C26-B88A-6CB35718FA4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ADC056-F3FA-405D-A6A6-BE6359B6A81D}" type="sibTrans" cxnId="{1ABF4E64-A68A-4C26-B88A-6CB35718FA40}">
      <dgm:prSet/>
      <dgm:spPr/>
      <dgm:t>
        <a:bodyPr/>
        <a:lstStyle/>
        <a:p>
          <a:endParaRPr lang="en-US"/>
        </a:p>
      </dgm:t>
    </dgm:pt>
    <dgm:pt modelId="{5D83490E-1276-4213-AE0C-267F98FAEFF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Test TNs from other </a:t>
          </a:r>
          <a:r>
            <a:rPr lang="en-US" dirty="0" err="1"/>
            <a:t>Telcos</a:t>
          </a:r>
          <a:endParaRPr lang="en-US" dirty="0"/>
        </a:p>
      </dgm:t>
    </dgm:pt>
    <dgm:pt modelId="{93B08D0B-CC7F-490E-B0C5-07A5B81486FB}" type="parTrans" cxnId="{E247C9C4-65B3-4C2D-8C69-15B3DF4230A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F7142EC7-9842-459F-9DD4-D8A65B115B40}" type="sibTrans" cxnId="{E247C9C4-65B3-4C2D-8C69-15B3DF4230AB}">
      <dgm:prSet/>
      <dgm:spPr/>
      <dgm:t>
        <a:bodyPr/>
        <a:lstStyle/>
        <a:p>
          <a:endParaRPr lang="en-US"/>
        </a:p>
      </dgm:t>
    </dgm:pt>
    <dgm:pt modelId="{86B74A58-33A8-456A-8F75-048DF6E05E7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New Phone Lines</a:t>
          </a:r>
        </a:p>
      </dgm:t>
    </dgm:pt>
    <dgm:pt modelId="{10822A17-3669-4AA7-B88C-89ABBB10FF1C}" type="parTrans" cxnId="{D4DBDD54-2F31-400C-8E6C-C9DC9884D8B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331FAD9D-9ECB-43A3-A797-832CBF7C8D5B}" type="sibTrans" cxnId="{D4DBDD54-2F31-400C-8E6C-C9DC9884D8B9}">
      <dgm:prSet/>
      <dgm:spPr/>
      <dgm:t>
        <a:bodyPr/>
        <a:lstStyle/>
        <a:p>
          <a:endParaRPr lang="en-US"/>
        </a:p>
      </dgm:t>
    </dgm:pt>
    <dgm:pt modelId="{07CCD3E1-F526-49F6-9D16-1AC7EAF186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Repair</a:t>
          </a:r>
        </a:p>
        <a:p>
          <a:r>
            <a:rPr lang="en-US" dirty="0"/>
            <a:t>Service</a:t>
          </a:r>
        </a:p>
      </dgm:t>
    </dgm:pt>
    <dgm:pt modelId="{C6E840D7-CCC2-4802-BEE5-4A0B7609BB20}" type="parTrans" cxnId="{8426CEA7-B35F-4CCC-A178-45EDC20D10B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84A13D6-DE35-4E31-8EA3-78472A63B6C6}" type="sibTrans" cxnId="{8426CEA7-B35F-4CCC-A178-45EDC20D10BA}">
      <dgm:prSet/>
      <dgm:spPr/>
      <dgm:t>
        <a:bodyPr/>
        <a:lstStyle/>
        <a:p>
          <a:endParaRPr lang="en-US"/>
        </a:p>
      </dgm:t>
    </dgm:pt>
    <dgm:pt modelId="{02631643-94FE-4EE3-904E-B1E5FF3AE84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Exported to other apps</a:t>
          </a:r>
        </a:p>
      </dgm:t>
    </dgm:pt>
    <dgm:pt modelId="{E7011912-7F61-4BFA-91A4-DD54E5623E90}" type="parTrans" cxnId="{4CE59762-71DC-4290-9068-78DC37CE45D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BC2B9D1F-6F1A-41CB-9CA9-34C7EE84047B}" type="sibTrans" cxnId="{4CE59762-71DC-4290-9068-78DC37CE45D3}">
      <dgm:prSet/>
      <dgm:spPr/>
      <dgm:t>
        <a:bodyPr/>
        <a:lstStyle/>
        <a:p>
          <a:endParaRPr lang="en-US"/>
        </a:p>
      </dgm:t>
    </dgm:pt>
    <dgm:pt modelId="{05FC7305-7B5C-40DF-8476-8769309447F1}" type="pres">
      <dgm:prSet presAssocID="{9D977A0E-EACA-4EAF-B7CE-B69FCD76B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F3400-7F12-4DD4-B579-89553EE5F00F}" type="pres">
      <dgm:prSet presAssocID="{DBE4D4D4-F328-406E-B286-FF54C08FC218}" presName="centerShape" presStyleLbl="node0" presStyleIdx="0" presStyleCnt="1" custScaleX="212767" custScaleY="156880" custLinFactNeighborX="1317" custLinFactNeighborY="31358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B0F926C1-3F94-49C2-B284-3AA7610A3AB8}" type="pres">
      <dgm:prSet presAssocID="{D42700A4-6285-4BB1-8316-2AD6B55E638A}" presName="parTrans" presStyleLbl="sibTrans2D1" presStyleIdx="0" presStyleCnt="5" custFlipVert="1" custScaleX="29674" custScaleY="33680" custLinFactNeighborX="142" custLinFactNeighborY="-51293"/>
      <dgm:spPr/>
      <dgm:t>
        <a:bodyPr/>
        <a:lstStyle/>
        <a:p>
          <a:endParaRPr lang="en-US"/>
        </a:p>
      </dgm:t>
    </dgm:pt>
    <dgm:pt modelId="{FB0A4C8A-081F-4C7A-B51D-7E87E1764984}" type="pres">
      <dgm:prSet presAssocID="{D42700A4-6285-4BB1-8316-2AD6B55E638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254F04B-76C4-4CEA-A4F0-991C848F14D6}" type="pres">
      <dgm:prSet presAssocID="{85BFE9DE-0186-46E8-964B-5AC8FC73CA18}" presName="node" presStyleLbl="node1" presStyleIdx="0" presStyleCnt="5" custScaleX="171952" custRadScaleRad="95688" custRadScaleInc="4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00DE-98EC-4798-90E0-A562F1787BE0}" type="pres">
      <dgm:prSet presAssocID="{93B08D0B-CC7F-490E-B0C5-07A5B81486F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29D5CCD-0D68-4324-B10E-C059DEA0E994}" type="pres">
      <dgm:prSet presAssocID="{93B08D0B-CC7F-490E-B0C5-07A5B81486F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EA84A96-B73D-4282-B5FF-71CCA50DE9B0}" type="pres">
      <dgm:prSet presAssocID="{5D83490E-1276-4213-AE0C-267F98FAEFF4}" presName="node" presStyleLbl="node1" presStyleIdx="1" presStyleCnt="5" custScaleX="156598" custRadScaleRad="163351" custRadScaleInc="-27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0FEF2-DBF0-466A-B24E-EE6D3F20533F}" type="pres">
      <dgm:prSet presAssocID="{10822A17-3669-4AA7-B88C-89ABBB10FF1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1206705-BE47-4C2F-A1F3-93F3CA55E6CF}" type="pres">
      <dgm:prSet presAssocID="{10822A17-3669-4AA7-B88C-89ABBB10FF1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9DF9B64-9DCA-4F6E-9159-F12D07DD7CDC}" type="pres">
      <dgm:prSet presAssocID="{86B74A58-33A8-456A-8F75-048DF6E05E73}" presName="node" presStyleLbl="node1" presStyleIdx="2" presStyleCnt="5" custScaleX="159075" custScaleY="91986" custRadScaleRad="136200" custRadScaleInc="42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F1546-BD0D-44E4-A885-3FF16E3CF059}" type="pres">
      <dgm:prSet presAssocID="{E7011912-7F61-4BFA-91A4-DD54E5623E9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B02030A-B398-4E23-9B7D-FAA7BC288985}" type="pres">
      <dgm:prSet presAssocID="{E7011912-7F61-4BFA-91A4-DD54E5623E9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721546C-7D84-464A-A465-7E228475D7FE}" type="pres">
      <dgm:prSet presAssocID="{02631643-94FE-4EE3-904E-B1E5FF3AE846}" presName="node" presStyleLbl="node1" presStyleIdx="3" presStyleCnt="5" custRadScaleRad="168739" custRadScaleInc="114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475EA-662D-47C9-ACC4-5FF11F3EFB89}" type="pres">
      <dgm:prSet presAssocID="{C6E840D7-CCC2-4802-BEE5-4A0B7609BB2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70B6D7B-4879-458B-8D20-9E20599ED31D}" type="pres">
      <dgm:prSet presAssocID="{C6E840D7-CCC2-4802-BEE5-4A0B7609BB2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ADC32C5-7E1B-4910-B3CF-5DAC1933ED12}" type="pres">
      <dgm:prSet presAssocID="{07CCD3E1-F526-49F6-9D16-1AC7EAF1861E}" presName="node" presStyleLbl="node1" presStyleIdx="4" presStyleCnt="5" custScaleX="107284" custScaleY="91070" custRadScaleRad="185573" custRadScaleInc="476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BBBF0-9F16-4492-A26A-9F12F51F101F}" type="presOf" srcId="{93B08D0B-CC7F-490E-B0C5-07A5B81486FB}" destId="{229D5CCD-0D68-4324-B10E-C059DEA0E994}" srcOrd="1" destOrd="0" presId="urn:microsoft.com/office/officeart/2005/8/layout/radial5"/>
    <dgm:cxn modelId="{F73EE11D-2998-4A69-B56F-8C51BA6D98ED}" type="presOf" srcId="{5D83490E-1276-4213-AE0C-267F98FAEFF4}" destId="{1EA84A96-B73D-4282-B5FF-71CCA50DE9B0}" srcOrd="0" destOrd="0" presId="urn:microsoft.com/office/officeart/2005/8/layout/radial5"/>
    <dgm:cxn modelId="{A5128433-471E-4750-956B-237EAAF529AA}" type="presOf" srcId="{02631643-94FE-4EE3-904E-B1E5FF3AE846}" destId="{A721546C-7D84-464A-A465-7E228475D7FE}" srcOrd="0" destOrd="0" presId="urn:microsoft.com/office/officeart/2005/8/layout/radial5"/>
    <dgm:cxn modelId="{E1C12950-AF4F-422E-BD8E-C87EC9DE1F86}" type="presOf" srcId="{C6E840D7-CCC2-4802-BEE5-4A0B7609BB20}" destId="{C71475EA-662D-47C9-ACC4-5FF11F3EFB89}" srcOrd="0" destOrd="0" presId="urn:microsoft.com/office/officeart/2005/8/layout/radial5"/>
    <dgm:cxn modelId="{1978CE8B-515C-4890-B2BB-6B2879D1B509}" type="presOf" srcId="{E7011912-7F61-4BFA-91A4-DD54E5623E90}" destId="{8B02030A-B398-4E23-9B7D-FAA7BC288985}" srcOrd="1" destOrd="0" presId="urn:microsoft.com/office/officeart/2005/8/layout/radial5"/>
    <dgm:cxn modelId="{5EAB60E3-B616-4133-B8CF-5067DD9F663F}" type="presOf" srcId="{10822A17-3669-4AA7-B88C-89ABBB10FF1C}" destId="{6EC0FEF2-DBF0-466A-B24E-EE6D3F20533F}" srcOrd="0" destOrd="0" presId="urn:microsoft.com/office/officeart/2005/8/layout/radial5"/>
    <dgm:cxn modelId="{F271ECCB-8237-428F-B97C-4E3E9AA5588D}" type="presOf" srcId="{C6E840D7-CCC2-4802-BEE5-4A0B7609BB20}" destId="{F70B6D7B-4879-458B-8D20-9E20599ED31D}" srcOrd="1" destOrd="0" presId="urn:microsoft.com/office/officeart/2005/8/layout/radial5"/>
    <dgm:cxn modelId="{8426CEA7-B35F-4CCC-A178-45EDC20D10BA}" srcId="{DBE4D4D4-F328-406E-B286-FF54C08FC218}" destId="{07CCD3E1-F526-49F6-9D16-1AC7EAF1861E}" srcOrd="4" destOrd="0" parTransId="{C6E840D7-CCC2-4802-BEE5-4A0B7609BB20}" sibTransId="{E84A13D6-DE35-4E31-8EA3-78472A63B6C6}"/>
    <dgm:cxn modelId="{2D87B541-1380-4377-947C-35C6CE161707}" type="presOf" srcId="{07CCD3E1-F526-49F6-9D16-1AC7EAF1861E}" destId="{7ADC32C5-7E1B-4910-B3CF-5DAC1933ED12}" srcOrd="0" destOrd="0" presId="urn:microsoft.com/office/officeart/2005/8/layout/radial5"/>
    <dgm:cxn modelId="{4FE23B74-D01F-4D0D-9582-B1A75B59F499}" type="presOf" srcId="{10822A17-3669-4AA7-B88C-89ABBB10FF1C}" destId="{D1206705-BE47-4C2F-A1F3-93F3CA55E6CF}" srcOrd="1" destOrd="0" presId="urn:microsoft.com/office/officeart/2005/8/layout/radial5"/>
    <dgm:cxn modelId="{078AF431-58A3-40C0-A223-6406468813DB}" type="presOf" srcId="{E7011912-7F61-4BFA-91A4-DD54E5623E90}" destId="{643F1546-BD0D-44E4-A885-3FF16E3CF059}" srcOrd="0" destOrd="0" presId="urn:microsoft.com/office/officeart/2005/8/layout/radial5"/>
    <dgm:cxn modelId="{BC718C39-DFBA-4766-9946-FEBF263488A0}" type="presOf" srcId="{85BFE9DE-0186-46E8-964B-5AC8FC73CA18}" destId="{E254F04B-76C4-4CEA-A4F0-991C848F14D6}" srcOrd="0" destOrd="0" presId="urn:microsoft.com/office/officeart/2005/8/layout/radial5"/>
    <dgm:cxn modelId="{8203CFFE-3D63-45F4-A944-99CA03D16D33}" type="presOf" srcId="{DBE4D4D4-F328-406E-B286-FF54C08FC218}" destId="{E5BF3400-7F12-4DD4-B579-89553EE5F00F}" srcOrd="0" destOrd="0" presId="urn:microsoft.com/office/officeart/2005/8/layout/radial5"/>
    <dgm:cxn modelId="{72B8C2EC-2B8C-4300-A339-BADA3C570F87}" type="presOf" srcId="{D42700A4-6285-4BB1-8316-2AD6B55E638A}" destId="{FB0A4C8A-081F-4C7A-B51D-7E87E1764984}" srcOrd="1" destOrd="0" presId="urn:microsoft.com/office/officeart/2005/8/layout/radial5"/>
    <dgm:cxn modelId="{4BED5867-F0D7-4823-A880-EBA7AF37B99B}" type="presOf" srcId="{9D977A0E-EACA-4EAF-B7CE-B69FCD76BFD8}" destId="{05FC7305-7B5C-40DF-8476-8769309447F1}" srcOrd="0" destOrd="0" presId="urn:microsoft.com/office/officeart/2005/8/layout/radial5"/>
    <dgm:cxn modelId="{4CE59762-71DC-4290-9068-78DC37CE45D3}" srcId="{DBE4D4D4-F328-406E-B286-FF54C08FC218}" destId="{02631643-94FE-4EE3-904E-B1E5FF3AE846}" srcOrd="3" destOrd="0" parTransId="{E7011912-7F61-4BFA-91A4-DD54E5623E90}" sibTransId="{BC2B9D1F-6F1A-41CB-9CA9-34C7EE84047B}"/>
    <dgm:cxn modelId="{3F40B4F1-C8F1-484B-8074-1B879023213C}" type="presOf" srcId="{86B74A58-33A8-456A-8F75-048DF6E05E73}" destId="{09DF9B64-9DCA-4F6E-9159-F12D07DD7CDC}" srcOrd="0" destOrd="0" presId="urn:microsoft.com/office/officeart/2005/8/layout/radial5"/>
    <dgm:cxn modelId="{43961684-F009-4CE3-9550-DA930A64CDD3}" srcId="{9D977A0E-EACA-4EAF-B7CE-B69FCD76BFD8}" destId="{DBE4D4D4-F328-406E-B286-FF54C08FC218}" srcOrd="0" destOrd="0" parTransId="{7619C2AA-D09E-44E2-B50E-D2FF1A21042D}" sibTransId="{8D464D56-7364-4930-AEE0-05C7A2807A64}"/>
    <dgm:cxn modelId="{D4DBDD54-2F31-400C-8E6C-C9DC9884D8B9}" srcId="{DBE4D4D4-F328-406E-B286-FF54C08FC218}" destId="{86B74A58-33A8-456A-8F75-048DF6E05E73}" srcOrd="2" destOrd="0" parTransId="{10822A17-3669-4AA7-B88C-89ABBB10FF1C}" sibTransId="{331FAD9D-9ECB-43A3-A797-832CBF7C8D5B}"/>
    <dgm:cxn modelId="{4AA8AA48-6463-4677-8163-0689D4606556}" type="presOf" srcId="{D42700A4-6285-4BB1-8316-2AD6B55E638A}" destId="{B0F926C1-3F94-49C2-B284-3AA7610A3AB8}" srcOrd="0" destOrd="0" presId="urn:microsoft.com/office/officeart/2005/8/layout/radial5"/>
    <dgm:cxn modelId="{1ABF4E64-A68A-4C26-B88A-6CB35718FA40}" srcId="{DBE4D4D4-F328-406E-B286-FF54C08FC218}" destId="{85BFE9DE-0186-46E8-964B-5AC8FC73CA18}" srcOrd="0" destOrd="0" parTransId="{D42700A4-6285-4BB1-8316-2AD6B55E638A}" sibTransId="{6EADC056-F3FA-405D-A6A6-BE6359B6A81D}"/>
    <dgm:cxn modelId="{2A6831DB-B94D-481F-A512-6D7EE1B3898A}" type="presOf" srcId="{93B08D0B-CC7F-490E-B0C5-07A5B81486FB}" destId="{569E00DE-98EC-4798-90E0-A562F1787BE0}" srcOrd="0" destOrd="0" presId="urn:microsoft.com/office/officeart/2005/8/layout/radial5"/>
    <dgm:cxn modelId="{E247C9C4-65B3-4C2D-8C69-15B3DF4230AB}" srcId="{DBE4D4D4-F328-406E-B286-FF54C08FC218}" destId="{5D83490E-1276-4213-AE0C-267F98FAEFF4}" srcOrd="1" destOrd="0" parTransId="{93B08D0B-CC7F-490E-B0C5-07A5B81486FB}" sibTransId="{F7142EC7-9842-459F-9DD4-D8A65B115B40}"/>
    <dgm:cxn modelId="{19FB0E93-82AC-4031-9C2E-EC20114B809C}" type="presParOf" srcId="{05FC7305-7B5C-40DF-8476-8769309447F1}" destId="{E5BF3400-7F12-4DD4-B579-89553EE5F00F}" srcOrd="0" destOrd="0" presId="urn:microsoft.com/office/officeart/2005/8/layout/radial5"/>
    <dgm:cxn modelId="{43C85CD6-42DD-4A2D-B6C0-D66C6C03EF68}" type="presParOf" srcId="{05FC7305-7B5C-40DF-8476-8769309447F1}" destId="{B0F926C1-3F94-49C2-B284-3AA7610A3AB8}" srcOrd="1" destOrd="0" presId="urn:microsoft.com/office/officeart/2005/8/layout/radial5"/>
    <dgm:cxn modelId="{B5E0D05F-BDA1-4D86-9195-7CD134877F3B}" type="presParOf" srcId="{B0F926C1-3F94-49C2-B284-3AA7610A3AB8}" destId="{FB0A4C8A-081F-4C7A-B51D-7E87E1764984}" srcOrd="0" destOrd="0" presId="urn:microsoft.com/office/officeart/2005/8/layout/radial5"/>
    <dgm:cxn modelId="{94BB2851-5A0D-49B7-B3E6-ACC9467DA27D}" type="presParOf" srcId="{05FC7305-7B5C-40DF-8476-8769309447F1}" destId="{E254F04B-76C4-4CEA-A4F0-991C848F14D6}" srcOrd="2" destOrd="0" presId="urn:microsoft.com/office/officeart/2005/8/layout/radial5"/>
    <dgm:cxn modelId="{3887CD6A-4E3B-4B6A-BD61-450C8312339C}" type="presParOf" srcId="{05FC7305-7B5C-40DF-8476-8769309447F1}" destId="{569E00DE-98EC-4798-90E0-A562F1787BE0}" srcOrd="3" destOrd="0" presId="urn:microsoft.com/office/officeart/2005/8/layout/radial5"/>
    <dgm:cxn modelId="{7FF31DB3-A416-4520-ABF8-79FB94FB9489}" type="presParOf" srcId="{569E00DE-98EC-4798-90E0-A562F1787BE0}" destId="{229D5CCD-0D68-4324-B10E-C059DEA0E994}" srcOrd="0" destOrd="0" presId="urn:microsoft.com/office/officeart/2005/8/layout/radial5"/>
    <dgm:cxn modelId="{3239C4B3-C0EB-487F-8DCC-699DDB0678B7}" type="presParOf" srcId="{05FC7305-7B5C-40DF-8476-8769309447F1}" destId="{1EA84A96-B73D-4282-B5FF-71CCA50DE9B0}" srcOrd="4" destOrd="0" presId="urn:microsoft.com/office/officeart/2005/8/layout/radial5"/>
    <dgm:cxn modelId="{A3DFF171-36A4-455A-8773-51CBC24EC9CC}" type="presParOf" srcId="{05FC7305-7B5C-40DF-8476-8769309447F1}" destId="{6EC0FEF2-DBF0-466A-B24E-EE6D3F20533F}" srcOrd="5" destOrd="0" presId="urn:microsoft.com/office/officeart/2005/8/layout/radial5"/>
    <dgm:cxn modelId="{A0B10962-7F7F-447C-BC76-95A92AFE7675}" type="presParOf" srcId="{6EC0FEF2-DBF0-466A-B24E-EE6D3F20533F}" destId="{D1206705-BE47-4C2F-A1F3-93F3CA55E6CF}" srcOrd="0" destOrd="0" presId="urn:microsoft.com/office/officeart/2005/8/layout/radial5"/>
    <dgm:cxn modelId="{42FBA02C-F757-4CC6-8E8A-DAD4543CA181}" type="presParOf" srcId="{05FC7305-7B5C-40DF-8476-8769309447F1}" destId="{09DF9B64-9DCA-4F6E-9159-F12D07DD7CDC}" srcOrd="6" destOrd="0" presId="urn:microsoft.com/office/officeart/2005/8/layout/radial5"/>
    <dgm:cxn modelId="{F9EEB4C4-05CA-4493-B6BB-2EF32842188C}" type="presParOf" srcId="{05FC7305-7B5C-40DF-8476-8769309447F1}" destId="{643F1546-BD0D-44E4-A885-3FF16E3CF059}" srcOrd="7" destOrd="0" presId="urn:microsoft.com/office/officeart/2005/8/layout/radial5"/>
    <dgm:cxn modelId="{AD540DAD-9D12-42E0-8A32-A611B2AF8018}" type="presParOf" srcId="{643F1546-BD0D-44E4-A885-3FF16E3CF059}" destId="{8B02030A-B398-4E23-9B7D-FAA7BC288985}" srcOrd="0" destOrd="0" presId="urn:microsoft.com/office/officeart/2005/8/layout/radial5"/>
    <dgm:cxn modelId="{C7AFB1D3-D896-4D5B-9641-0ABB60CF8FCE}" type="presParOf" srcId="{05FC7305-7B5C-40DF-8476-8769309447F1}" destId="{A721546C-7D84-464A-A465-7E228475D7FE}" srcOrd="8" destOrd="0" presId="urn:microsoft.com/office/officeart/2005/8/layout/radial5"/>
    <dgm:cxn modelId="{F8DE8860-2461-4EBD-8F04-1BF76AB5C4F0}" type="presParOf" srcId="{05FC7305-7B5C-40DF-8476-8769309447F1}" destId="{C71475EA-662D-47C9-ACC4-5FF11F3EFB89}" srcOrd="9" destOrd="0" presId="urn:microsoft.com/office/officeart/2005/8/layout/radial5"/>
    <dgm:cxn modelId="{998AE1F0-6179-440B-B408-14DC14996BB1}" type="presParOf" srcId="{C71475EA-662D-47C9-ACC4-5FF11F3EFB89}" destId="{F70B6D7B-4879-458B-8D20-9E20599ED31D}" srcOrd="0" destOrd="0" presId="urn:microsoft.com/office/officeart/2005/8/layout/radial5"/>
    <dgm:cxn modelId="{9DB90F9E-FB35-4A03-A8D7-4ED8CEB0B101}" type="presParOf" srcId="{05FC7305-7B5C-40DF-8476-8769309447F1}" destId="{7ADC32C5-7E1B-4910-B3CF-5DAC1933ED1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77A0E-EACA-4EAF-B7CE-B69FCD76BF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4D4D4-F328-406E-B286-FF54C08FC2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/>
            <a:t>geoMSAG</a:t>
          </a:r>
          <a:endParaRPr lang="en-US" dirty="0"/>
        </a:p>
      </dgm:t>
    </dgm:pt>
    <dgm:pt modelId="{7619C2AA-D09E-44E2-B50E-D2FF1A21042D}" type="parTrans" cxnId="{43961684-F009-4CE3-9550-DA930A64CDD3}">
      <dgm:prSet/>
      <dgm:spPr/>
      <dgm:t>
        <a:bodyPr/>
        <a:lstStyle/>
        <a:p>
          <a:endParaRPr lang="en-US"/>
        </a:p>
      </dgm:t>
    </dgm:pt>
    <dgm:pt modelId="{8D464D56-7364-4930-AEE0-05C7A2807A64}" type="sibTrans" cxnId="{43961684-F009-4CE3-9550-DA930A64CDD3}">
      <dgm:prSet/>
      <dgm:spPr/>
      <dgm:t>
        <a:bodyPr/>
        <a:lstStyle/>
        <a:p>
          <a:endParaRPr lang="en-US"/>
        </a:p>
      </dgm:t>
    </dgm:pt>
    <dgm:pt modelId="{85BFE9DE-0186-46E8-964B-5AC8FC73CA1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4800" baseline="0" dirty="0"/>
            <a:t>GIS</a:t>
          </a:r>
        </a:p>
      </dgm:t>
    </dgm:pt>
    <dgm:pt modelId="{D42700A4-6285-4BB1-8316-2AD6B55E638A}" type="parTrans" cxnId="{1ABF4E64-A68A-4C26-B88A-6CB35718FA4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ADC056-F3FA-405D-A6A6-BE6359B6A81D}" type="sibTrans" cxnId="{1ABF4E64-A68A-4C26-B88A-6CB35718FA40}">
      <dgm:prSet/>
      <dgm:spPr/>
      <dgm:t>
        <a:bodyPr/>
        <a:lstStyle/>
        <a:p>
          <a:endParaRPr lang="en-US"/>
        </a:p>
      </dgm:t>
    </dgm:pt>
    <dgm:pt modelId="{05FC7305-7B5C-40DF-8476-8769309447F1}" type="pres">
      <dgm:prSet presAssocID="{9D977A0E-EACA-4EAF-B7CE-B69FCD76B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F3400-7F12-4DD4-B579-89553EE5F00F}" type="pres">
      <dgm:prSet presAssocID="{DBE4D4D4-F328-406E-B286-FF54C08FC218}" presName="centerShape" presStyleLbl="node0" presStyleIdx="0" presStyleCnt="1" custScaleX="163408" custScaleY="99343" custLinFactNeighborX="0" custLinFactNeighborY="-4986"/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B0F926C1-3F94-49C2-B284-3AA7610A3AB8}" type="pres">
      <dgm:prSet presAssocID="{D42700A4-6285-4BB1-8316-2AD6B55E638A}" presName="parTrans" presStyleLbl="sibTrans2D1" presStyleIdx="0" presStyleCnt="1" custAng="10868456" custScaleX="168129" custScaleY="82521"/>
      <dgm:spPr/>
      <dgm:t>
        <a:bodyPr/>
        <a:lstStyle/>
        <a:p>
          <a:endParaRPr lang="en-US"/>
        </a:p>
      </dgm:t>
    </dgm:pt>
    <dgm:pt modelId="{FB0A4C8A-081F-4C7A-B51D-7E87E1764984}" type="pres">
      <dgm:prSet presAssocID="{D42700A4-6285-4BB1-8316-2AD6B55E638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54F04B-76C4-4CEA-A4F0-991C848F14D6}" type="pres">
      <dgm:prSet presAssocID="{85BFE9DE-0186-46E8-964B-5AC8FC73CA18}" presName="node" presStyleLbl="node1" presStyleIdx="0" presStyleCnt="1" custScaleX="119848" custScaleY="91204" custRadScaleRad="101776" custRadScaleInc="0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</dgm:ptLst>
  <dgm:cxnLst>
    <dgm:cxn modelId="{1ABF4E64-A68A-4C26-B88A-6CB35718FA40}" srcId="{DBE4D4D4-F328-406E-B286-FF54C08FC218}" destId="{85BFE9DE-0186-46E8-964B-5AC8FC73CA18}" srcOrd="0" destOrd="0" parTransId="{D42700A4-6285-4BB1-8316-2AD6B55E638A}" sibTransId="{6EADC056-F3FA-405D-A6A6-BE6359B6A81D}"/>
    <dgm:cxn modelId="{E18DC716-656E-4EDE-88D3-8F35144C1494}" type="presOf" srcId="{DBE4D4D4-F328-406E-B286-FF54C08FC218}" destId="{E5BF3400-7F12-4DD4-B579-89553EE5F00F}" srcOrd="0" destOrd="0" presId="urn:microsoft.com/office/officeart/2005/8/layout/radial5"/>
    <dgm:cxn modelId="{DC19ED18-0EFB-4372-839D-46759AB1BA88}" type="presOf" srcId="{D42700A4-6285-4BB1-8316-2AD6B55E638A}" destId="{B0F926C1-3F94-49C2-B284-3AA7610A3AB8}" srcOrd="0" destOrd="0" presId="urn:microsoft.com/office/officeart/2005/8/layout/radial5"/>
    <dgm:cxn modelId="{213620E0-3EB8-486F-AD4F-F66844566B19}" type="presOf" srcId="{9D977A0E-EACA-4EAF-B7CE-B69FCD76BFD8}" destId="{05FC7305-7B5C-40DF-8476-8769309447F1}" srcOrd="0" destOrd="0" presId="urn:microsoft.com/office/officeart/2005/8/layout/radial5"/>
    <dgm:cxn modelId="{C2720550-B17A-429B-BA59-97D75B0D71E3}" type="presOf" srcId="{D42700A4-6285-4BB1-8316-2AD6B55E638A}" destId="{FB0A4C8A-081F-4C7A-B51D-7E87E1764984}" srcOrd="1" destOrd="0" presId="urn:microsoft.com/office/officeart/2005/8/layout/radial5"/>
    <dgm:cxn modelId="{20888351-8077-45E0-8521-B7480A5FD213}" type="presOf" srcId="{85BFE9DE-0186-46E8-964B-5AC8FC73CA18}" destId="{E254F04B-76C4-4CEA-A4F0-991C848F14D6}" srcOrd="0" destOrd="0" presId="urn:microsoft.com/office/officeart/2005/8/layout/radial5"/>
    <dgm:cxn modelId="{43961684-F009-4CE3-9550-DA930A64CDD3}" srcId="{9D977A0E-EACA-4EAF-B7CE-B69FCD76BFD8}" destId="{DBE4D4D4-F328-406E-B286-FF54C08FC218}" srcOrd="0" destOrd="0" parTransId="{7619C2AA-D09E-44E2-B50E-D2FF1A21042D}" sibTransId="{8D464D56-7364-4930-AEE0-05C7A2807A64}"/>
    <dgm:cxn modelId="{7D2C575F-5D0B-4C24-BCD1-8AAA93F7672C}" type="presParOf" srcId="{05FC7305-7B5C-40DF-8476-8769309447F1}" destId="{E5BF3400-7F12-4DD4-B579-89553EE5F00F}" srcOrd="0" destOrd="0" presId="urn:microsoft.com/office/officeart/2005/8/layout/radial5"/>
    <dgm:cxn modelId="{D65E27E7-CE50-4BE4-987D-036E5B9A4EA7}" type="presParOf" srcId="{05FC7305-7B5C-40DF-8476-8769309447F1}" destId="{B0F926C1-3F94-49C2-B284-3AA7610A3AB8}" srcOrd="1" destOrd="0" presId="urn:microsoft.com/office/officeart/2005/8/layout/radial5"/>
    <dgm:cxn modelId="{E5A54D26-2199-4EC5-86B2-2F8897D9BBB0}" type="presParOf" srcId="{B0F926C1-3F94-49C2-B284-3AA7610A3AB8}" destId="{FB0A4C8A-081F-4C7A-B51D-7E87E1764984}" srcOrd="0" destOrd="0" presId="urn:microsoft.com/office/officeart/2005/8/layout/radial5"/>
    <dgm:cxn modelId="{09B57C0A-3537-46BF-9B99-54D6994EC783}" type="presParOf" srcId="{05FC7305-7B5C-40DF-8476-8769309447F1}" destId="{E254F04B-76C4-4CEA-A4F0-991C848F14D6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3400-7F12-4DD4-B579-89553EE5F00F}">
      <dsp:nvSpPr>
        <dsp:cNvPr id="0" name=""/>
        <dsp:cNvSpPr/>
      </dsp:nvSpPr>
      <dsp:spPr>
        <a:xfrm>
          <a:off x="2869611" y="2755757"/>
          <a:ext cx="2639612" cy="1946271"/>
        </a:xfrm>
        <a:prstGeom prst="flowChartMagneticDisk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/>
            <a:t>MSAG</a:t>
          </a:r>
        </a:p>
      </dsp:txBody>
      <dsp:txXfrm>
        <a:off x="2869611" y="3404514"/>
        <a:ext cx="2639612" cy="973136"/>
      </dsp:txXfrm>
    </dsp:sp>
    <dsp:sp modelId="{B0F926C1-3F94-49C2-B284-3AA7610A3AB8}">
      <dsp:nvSpPr>
        <dsp:cNvPr id="0" name=""/>
        <dsp:cNvSpPr/>
      </dsp:nvSpPr>
      <dsp:spPr>
        <a:xfrm rot="16199979">
          <a:off x="3836832" y="1882473"/>
          <a:ext cx="705150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905233" y="2042076"/>
        <a:ext cx="568348" cy="273604"/>
      </dsp:txXfrm>
    </dsp:sp>
    <dsp:sp modelId="{E254F04B-76C4-4CEA-A4F0-991C848F14D6}">
      <dsp:nvSpPr>
        <dsp:cNvPr id="0" name=""/>
        <dsp:cNvSpPr/>
      </dsp:nvSpPr>
      <dsp:spPr>
        <a:xfrm>
          <a:off x="3036287" y="84082"/>
          <a:ext cx="2306223" cy="134120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Route 9-1-1 Calls</a:t>
          </a:r>
        </a:p>
      </dsp:txBody>
      <dsp:txXfrm>
        <a:off x="3374026" y="280496"/>
        <a:ext cx="1630745" cy="948373"/>
      </dsp:txXfrm>
    </dsp:sp>
    <dsp:sp modelId="{569E00DE-98EC-4798-90E0-A562F1787BE0}">
      <dsp:nvSpPr>
        <dsp:cNvPr id="0" name=""/>
        <dsp:cNvSpPr/>
      </dsp:nvSpPr>
      <dsp:spPr>
        <a:xfrm rot="18930452">
          <a:off x="5128826" y="2104752"/>
          <a:ext cx="963368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48434" y="2243890"/>
        <a:ext cx="826566" cy="273604"/>
      </dsp:txXfrm>
    </dsp:sp>
    <dsp:sp modelId="{1EA84A96-B73D-4282-B5FF-71CCA50DE9B0}">
      <dsp:nvSpPr>
        <dsp:cNvPr id="0" name=""/>
        <dsp:cNvSpPr/>
      </dsp:nvSpPr>
      <dsp:spPr>
        <a:xfrm>
          <a:off x="5800438" y="443857"/>
          <a:ext cx="2100295" cy="134120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Test TNs from other </a:t>
          </a:r>
          <a:r>
            <a:rPr lang="en-US" sz="1800" kern="1200" dirty="0" err="1"/>
            <a:t>Telcos</a:t>
          </a:r>
          <a:endParaRPr lang="en-US" sz="1800" kern="1200" dirty="0"/>
        </a:p>
      </dsp:txBody>
      <dsp:txXfrm>
        <a:off x="6108019" y="640271"/>
        <a:ext cx="1485133" cy="948373"/>
      </dsp:txXfrm>
    </dsp:sp>
    <dsp:sp modelId="{6EC0FEF2-DBF0-466A-B24E-EE6D3F20533F}">
      <dsp:nvSpPr>
        <dsp:cNvPr id="0" name=""/>
        <dsp:cNvSpPr/>
      </dsp:nvSpPr>
      <dsp:spPr>
        <a:xfrm rot="13550288">
          <a:off x="2627022" y="2251467"/>
          <a:ext cx="698005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743077" y="2391738"/>
        <a:ext cx="561203" cy="273604"/>
      </dsp:txXfrm>
    </dsp:sp>
    <dsp:sp modelId="{09DF9B64-9DCA-4F6E-9159-F12D07DD7CDC}">
      <dsp:nvSpPr>
        <dsp:cNvPr id="0" name=""/>
        <dsp:cNvSpPr/>
      </dsp:nvSpPr>
      <dsp:spPr>
        <a:xfrm>
          <a:off x="914397" y="838203"/>
          <a:ext cx="2133516" cy="1233717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New Phone Lines</a:t>
          </a:r>
        </a:p>
      </dsp:txBody>
      <dsp:txXfrm>
        <a:off x="1226843" y="1018877"/>
        <a:ext cx="1508624" cy="872369"/>
      </dsp:txXfrm>
    </dsp:sp>
    <dsp:sp modelId="{643F1546-BD0D-44E4-A885-3FF16E3CF059}">
      <dsp:nvSpPr>
        <dsp:cNvPr id="0" name=""/>
        <dsp:cNvSpPr/>
      </dsp:nvSpPr>
      <dsp:spPr>
        <a:xfrm rot="11308435">
          <a:off x="2006647" y="3222824"/>
          <a:ext cx="632770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142702" y="3324106"/>
        <a:ext cx="495968" cy="273604"/>
      </dsp:txXfrm>
    </dsp:sp>
    <dsp:sp modelId="{A721546C-7D84-464A-A465-7E228475D7FE}">
      <dsp:nvSpPr>
        <dsp:cNvPr id="0" name=""/>
        <dsp:cNvSpPr/>
      </dsp:nvSpPr>
      <dsp:spPr>
        <a:xfrm>
          <a:off x="381002" y="2590803"/>
          <a:ext cx="1341201" cy="134120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Exported to other apps</a:t>
          </a:r>
        </a:p>
      </dsp:txBody>
      <dsp:txXfrm>
        <a:off x="577416" y="2787217"/>
        <a:ext cx="948373" cy="948373"/>
      </dsp:txXfrm>
    </dsp:sp>
    <dsp:sp modelId="{C71475EA-662D-47C9-ACC4-5FF11F3EFB89}">
      <dsp:nvSpPr>
        <dsp:cNvPr id="0" name=""/>
        <dsp:cNvSpPr/>
      </dsp:nvSpPr>
      <dsp:spPr>
        <a:xfrm rot="20993935">
          <a:off x="5774690" y="3151295"/>
          <a:ext cx="754235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775750" y="3254494"/>
        <a:ext cx="617433" cy="273604"/>
      </dsp:txXfrm>
    </dsp:sp>
    <dsp:sp modelId="{7ADC32C5-7E1B-4910-B3CF-5DAC1933ED12}">
      <dsp:nvSpPr>
        <dsp:cNvPr id="0" name=""/>
        <dsp:cNvSpPr/>
      </dsp:nvSpPr>
      <dsp:spPr>
        <a:xfrm>
          <a:off x="6857999" y="2514610"/>
          <a:ext cx="1438894" cy="1221432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Repair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Service</a:t>
          </a:r>
        </a:p>
      </dsp:txBody>
      <dsp:txXfrm>
        <a:off x="7068720" y="2693485"/>
        <a:ext cx="1017452" cy="86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3400-7F12-4DD4-B579-89553EE5F00F}">
      <dsp:nvSpPr>
        <dsp:cNvPr id="0" name=""/>
        <dsp:cNvSpPr/>
      </dsp:nvSpPr>
      <dsp:spPr>
        <a:xfrm>
          <a:off x="2869611" y="2755757"/>
          <a:ext cx="2639612" cy="1946271"/>
        </a:xfrm>
        <a:prstGeom prst="flowChartMagneticDisk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/>
            <a:t>GIS</a:t>
          </a:r>
        </a:p>
      </dsp:txBody>
      <dsp:txXfrm>
        <a:off x="2869611" y="3404514"/>
        <a:ext cx="2639612" cy="973136"/>
      </dsp:txXfrm>
    </dsp:sp>
    <dsp:sp modelId="{B0F926C1-3F94-49C2-B284-3AA7610A3AB8}">
      <dsp:nvSpPr>
        <dsp:cNvPr id="0" name=""/>
        <dsp:cNvSpPr/>
      </dsp:nvSpPr>
      <dsp:spPr>
        <a:xfrm rot="5400021" flipV="1">
          <a:off x="4085785" y="1799785"/>
          <a:ext cx="209246" cy="153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4108823" y="1807465"/>
        <a:ext cx="163171" cy="92149"/>
      </dsp:txXfrm>
    </dsp:sp>
    <dsp:sp modelId="{E254F04B-76C4-4CEA-A4F0-991C848F14D6}">
      <dsp:nvSpPr>
        <dsp:cNvPr id="0" name=""/>
        <dsp:cNvSpPr/>
      </dsp:nvSpPr>
      <dsp:spPr>
        <a:xfrm>
          <a:off x="3036287" y="84082"/>
          <a:ext cx="2306223" cy="134120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Route 9-1-1 Calls</a:t>
          </a:r>
        </a:p>
      </dsp:txBody>
      <dsp:txXfrm>
        <a:off x="3374026" y="280496"/>
        <a:ext cx="1630745" cy="948373"/>
      </dsp:txXfrm>
    </dsp:sp>
    <dsp:sp modelId="{569E00DE-98EC-4798-90E0-A562F1787BE0}">
      <dsp:nvSpPr>
        <dsp:cNvPr id="0" name=""/>
        <dsp:cNvSpPr/>
      </dsp:nvSpPr>
      <dsp:spPr>
        <a:xfrm rot="18930452">
          <a:off x="5128826" y="2104752"/>
          <a:ext cx="963368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48434" y="2243890"/>
        <a:ext cx="826566" cy="273604"/>
      </dsp:txXfrm>
    </dsp:sp>
    <dsp:sp modelId="{1EA84A96-B73D-4282-B5FF-71CCA50DE9B0}">
      <dsp:nvSpPr>
        <dsp:cNvPr id="0" name=""/>
        <dsp:cNvSpPr/>
      </dsp:nvSpPr>
      <dsp:spPr>
        <a:xfrm>
          <a:off x="5800438" y="443857"/>
          <a:ext cx="2100295" cy="134120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Test TNs from other </a:t>
          </a:r>
          <a:r>
            <a:rPr lang="en-US" sz="1800" kern="1200" dirty="0" err="1"/>
            <a:t>Telcos</a:t>
          </a:r>
          <a:endParaRPr lang="en-US" sz="1800" kern="1200" dirty="0"/>
        </a:p>
      </dsp:txBody>
      <dsp:txXfrm>
        <a:off x="6108019" y="640271"/>
        <a:ext cx="1485133" cy="948373"/>
      </dsp:txXfrm>
    </dsp:sp>
    <dsp:sp modelId="{6EC0FEF2-DBF0-466A-B24E-EE6D3F20533F}">
      <dsp:nvSpPr>
        <dsp:cNvPr id="0" name=""/>
        <dsp:cNvSpPr/>
      </dsp:nvSpPr>
      <dsp:spPr>
        <a:xfrm rot="13435603">
          <a:off x="2526266" y="2256630"/>
          <a:ext cx="742762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43931" y="2395284"/>
        <a:ext cx="605960" cy="273604"/>
      </dsp:txXfrm>
    </dsp:sp>
    <dsp:sp modelId="{09DF9B64-9DCA-4F6E-9159-F12D07DD7CDC}">
      <dsp:nvSpPr>
        <dsp:cNvPr id="0" name=""/>
        <dsp:cNvSpPr/>
      </dsp:nvSpPr>
      <dsp:spPr>
        <a:xfrm>
          <a:off x="762003" y="838203"/>
          <a:ext cx="2133516" cy="1233717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New Phone Lines</a:t>
          </a:r>
        </a:p>
      </dsp:txBody>
      <dsp:txXfrm>
        <a:off x="1074449" y="1018877"/>
        <a:ext cx="1508624" cy="872369"/>
      </dsp:txXfrm>
    </dsp:sp>
    <dsp:sp modelId="{643F1546-BD0D-44E4-A885-3FF16E3CF059}">
      <dsp:nvSpPr>
        <dsp:cNvPr id="0" name=""/>
        <dsp:cNvSpPr/>
      </dsp:nvSpPr>
      <dsp:spPr>
        <a:xfrm rot="11308435">
          <a:off x="2006647" y="3222824"/>
          <a:ext cx="632770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142702" y="3324106"/>
        <a:ext cx="495968" cy="273604"/>
      </dsp:txXfrm>
    </dsp:sp>
    <dsp:sp modelId="{A721546C-7D84-464A-A465-7E228475D7FE}">
      <dsp:nvSpPr>
        <dsp:cNvPr id="0" name=""/>
        <dsp:cNvSpPr/>
      </dsp:nvSpPr>
      <dsp:spPr>
        <a:xfrm>
          <a:off x="381002" y="2590803"/>
          <a:ext cx="1341201" cy="134120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Exported to other apps</a:t>
          </a:r>
        </a:p>
      </dsp:txBody>
      <dsp:txXfrm>
        <a:off x="577416" y="2787217"/>
        <a:ext cx="948373" cy="948373"/>
      </dsp:txXfrm>
    </dsp:sp>
    <dsp:sp modelId="{C71475EA-662D-47C9-ACC4-5FF11F3EFB89}">
      <dsp:nvSpPr>
        <dsp:cNvPr id="0" name=""/>
        <dsp:cNvSpPr/>
      </dsp:nvSpPr>
      <dsp:spPr>
        <a:xfrm rot="20993935">
          <a:off x="5774690" y="3151295"/>
          <a:ext cx="754235" cy="456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775750" y="3254494"/>
        <a:ext cx="617433" cy="273604"/>
      </dsp:txXfrm>
    </dsp:sp>
    <dsp:sp modelId="{7ADC32C5-7E1B-4910-B3CF-5DAC1933ED12}">
      <dsp:nvSpPr>
        <dsp:cNvPr id="0" name=""/>
        <dsp:cNvSpPr/>
      </dsp:nvSpPr>
      <dsp:spPr>
        <a:xfrm>
          <a:off x="6857999" y="2514610"/>
          <a:ext cx="1438894" cy="1221432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Repair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Service</a:t>
          </a:r>
        </a:p>
      </dsp:txBody>
      <dsp:txXfrm>
        <a:off x="7068720" y="2693485"/>
        <a:ext cx="1017452" cy="86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3400-7F12-4DD4-B579-89553EE5F00F}">
      <dsp:nvSpPr>
        <dsp:cNvPr id="0" name=""/>
        <dsp:cNvSpPr/>
      </dsp:nvSpPr>
      <dsp:spPr>
        <a:xfrm>
          <a:off x="1542098" y="2612598"/>
          <a:ext cx="3430902" cy="2085798"/>
        </a:xfrm>
        <a:prstGeom prst="flowChartMagneticDisk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/>
            <a:t>geoMSAG</a:t>
          </a:r>
          <a:endParaRPr lang="en-US" sz="5500" kern="1200" dirty="0"/>
        </a:p>
      </dsp:txBody>
      <dsp:txXfrm>
        <a:off x="1542098" y="3307864"/>
        <a:ext cx="3430902" cy="1042899"/>
      </dsp:txXfrm>
    </dsp:sp>
    <dsp:sp modelId="{B0F926C1-3F94-49C2-B284-3AA7610A3AB8}">
      <dsp:nvSpPr>
        <dsp:cNvPr id="0" name=""/>
        <dsp:cNvSpPr/>
      </dsp:nvSpPr>
      <dsp:spPr>
        <a:xfrm rot="5468456">
          <a:off x="2946705" y="1979682"/>
          <a:ext cx="621689" cy="589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036827" y="2009154"/>
        <a:ext cx="444964" cy="353451"/>
      </dsp:txXfrm>
    </dsp:sp>
    <dsp:sp modelId="{E254F04B-76C4-4CEA-A4F0-991C848F14D6}">
      <dsp:nvSpPr>
        <dsp:cNvPr id="0" name=""/>
        <dsp:cNvSpPr/>
      </dsp:nvSpPr>
      <dsp:spPr>
        <a:xfrm>
          <a:off x="1999390" y="8"/>
          <a:ext cx="2516319" cy="1914912"/>
        </a:xfrm>
        <a:prstGeom prst="flowChartMagneticDisk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/>
            <a:t>GIS</a:t>
          </a:r>
        </a:p>
      </dsp:txBody>
      <dsp:txXfrm>
        <a:off x="1999390" y="638312"/>
        <a:ext cx="2516319" cy="957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/>
              <a:t>KS NG911 GIS Data Maintainer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D70A71-7CAF-41CD-B70F-831D4DC1D666}" type="datetime1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Kansas 911 Coordinating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9B3E4CC-0B1B-409B-98B8-4CE246A9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694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/>
              <a:t>KS NG911 GIS Data Maintainer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EB321A9-0372-40A5-82F4-ABBF481B78AB}" type="datetime1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/>
              <a:t>Kansas 911 Coordinating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8F48A3-801C-4C1F-88BE-927237041C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76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41787-A8C7-437B-B2F5-CAFC91A48E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923293-7F07-4103-A367-63EA3BFD34BD}" type="datetime1">
              <a:rPr lang="en-US" smtClean="0">
                <a:solidFill>
                  <a:prstClr val="black"/>
                </a:solidFill>
              </a:rPr>
              <a:pPr/>
              <a:t>7/27/17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420445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41787-A8C7-437B-B2F5-CAFC91A48E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923293-7F07-4103-A367-63EA3BFD34BD}" type="datetime1">
              <a:rPr lang="en-US" smtClean="0">
                <a:solidFill>
                  <a:prstClr val="black"/>
                </a:solidFill>
              </a:rPr>
              <a:pPr/>
              <a:t>7/27/17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KS NG911 GIS Data Steward Training</a:t>
            </a:r>
          </a:p>
        </p:txBody>
      </p:sp>
    </p:spTree>
    <p:extLst>
      <p:ext uri="{BB962C8B-B14F-4D97-AF65-F5344CB8AC3E}">
        <p14:creationId xmlns:p14="http://schemas.microsoft.com/office/powerpoint/2010/main" val="395600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7C652CC-01E9-4E7B-87E2-906310B034BD}" type="datetime1">
              <a:rPr lang="en-US" smtClean="0"/>
              <a:t>7/27/17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F48A3-801C-4C1F-88BE-927237041C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KS NG911 GIS Data Maintainer Training</a:t>
            </a:r>
          </a:p>
        </p:txBody>
      </p:sp>
    </p:spTree>
    <p:extLst>
      <p:ext uri="{BB962C8B-B14F-4D97-AF65-F5344CB8AC3E}">
        <p14:creationId xmlns:p14="http://schemas.microsoft.com/office/powerpoint/2010/main" val="30750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5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4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62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4AF3B8-E0B4-40B3-B2AE-62D55F60C824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EC36BC-8629-40A6-ACF4-AAAE0D92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2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3512358"/>
              </p:ext>
            </p:extLst>
          </p:nvPr>
        </p:nvGraphicFramePr>
        <p:xfrm>
          <a:off x="304800" y="133350"/>
          <a:ext cx="86106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1066800" cy="8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5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F3400-7F12-4DD4-B579-89553EE5F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F926C1-3F94-49C2-B284-3AA7610A3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4F04B-76C4-4CEA-A4F0-991C848F1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9E00DE-98EC-4798-90E0-A562F1787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84A96-B73D-4282-B5FF-71CCA50DE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0FEF2-DBF0-466A-B24E-EE6D3F20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F9B64-9DCA-4F6E-9159-F12D07DD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F1546-BD0D-44E4-A885-3FF16E3CF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21546C-7D84-464A-A465-7E228475D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475EA-662D-47C9-ACC4-5FF11F3EF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DC32C5-7E1B-4910-B3CF-5DAC1933E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5458879"/>
              </p:ext>
            </p:extLst>
          </p:nvPr>
        </p:nvGraphicFramePr>
        <p:xfrm>
          <a:off x="304800" y="133350"/>
          <a:ext cx="86106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8668164"/>
              </p:ext>
            </p:extLst>
          </p:nvPr>
        </p:nvGraphicFramePr>
        <p:xfrm>
          <a:off x="1352550" y="209550"/>
          <a:ext cx="6515100" cy="50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1066800" cy="8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20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AsOne/>
      </p:bldGraphic>
      <p:bldGraphic spid="2" grpId="0" uiExpan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273845"/>
            <a:ext cx="5915025" cy="640556"/>
          </a:xfrm>
        </p:spPr>
        <p:txBody>
          <a:bodyPr>
            <a:normAutofit fontScale="90000"/>
          </a:bodyPr>
          <a:lstStyle/>
          <a:p>
            <a:r>
              <a:rPr lang="en-US" dirty="0"/>
              <a:t>KS NG9-1-1 GIS Data Model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7772400" cy="4114799"/>
          </a:xfrm>
        </p:spPr>
        <p:txBody>
          <a:bodyPr>
            <a:normAutofit lnSpcReduction="10000"/>
          </a:bodyPr>
          <a:lstStyle/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/>
              <a:t>CORs come in throughout the year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/>
              <a:t>GIS Committee discusses then votes on any proposed changes once per year (spring/summer)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/>
              <a:t>Approved changes are sent to Data Maintainers and then the public at large for review and comment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/>
              <a:t>The new Data Model document, template geodatabases, and update scripts are created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/>
              <a:t>Stewards and Maintainers are notified by email</a:t>
            </a:r>
          </a:p>
          <a:p>
            <a:pPr marL="385763" indent="-385763">
              <a:spcAft>
                <a:spcPts val="900"/>
              </a:spcAft>
              <a:buFont typeface="+mj-lt"/>
              <a:buAutoNum type="arabicPeriod"/>
            </a:pPr>
            <a:r>
              <a:rPr lang="en-US" sz="2100" dirty="0"/>
              <a:t>All submissions must be in the new version by the third quarterly deadline after it is released</a:t>
            </a:r>
          </a:p>
          <a:p>
            <a:endParaRPr lang="en-US" dirty="0"/>
          </a:p>
          <a:p>
            <a:endParaRPr lang="en-US" dirty="0"/>
          </a:p>
          <a:p>
            <a:endParaRPr lang="en-US" sz="1575" dirty="0"/>
          </a:p>
          <a:p>
            <a:pPr lvl="1"/>
            <a:endParaRPr lang="en-US" sz="1575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57150"/>
            <a:ext cx="1066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10731</TotalTime>
  <Words>144</Words>
  <Application>Microsoft Macintosh PowerPoint</Application>
  <PresentationFormat>On-screen Show (16:9)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Calisto MT</vt:lpstr>
      <vt:lpstr>Trebuchet MS</vt:lpstr>
      <vt:lpstr>Wingdings 2</vt:lpstr>
      <vt:lpstr>Slate</vt:lpstr>
      <vt:lpstr>PowerPoint Presentation</vt:lpstr>
      <vt:lpstr>PowerPoint Presentation</vt:lpstr>
      <vt:lpstr>KS NG9-1-1 GIS Data Model Changes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Initial Maintenance Training</dc:title>
  <dc:creator>Sherry Massey</dc:creator>
  <cp:lastModifiedBy>Microsoft Office User</cp:lastModifiedBy>
  <cp:revision>386</cp:revision>
  <cp:lastPrinted>2016-10-04T16:18:06Z</cp:lastPrinted>
  <dcterms:created xsi:type="dcterms:W3CDTF">2014-04-14T17:58:21Z</dcterms:created>
  <dcterms:modified xsi:type="dcterms:W3CDTF">2017-07-27T16:25:56Z</dcterms:modified>
</cp:coreProperties>
</file>