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86B23-0339-4B8F-8FA5-4AC56EBB8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5FDF6A-F47C-4DC2-89C4-2108AF952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97A43-2C10-4BA6-9AAB-BEEEF211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4E8C5-AFEB-409A-80B4-01DFF790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17DFD-79CA-425B-B3F5-29ACC65C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1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DB95-7915-427A-848B-F49589DF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50EAB-8B0C-4F76-8C73-C0E941A0C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FBF53-7006-4A03-8CD9-5BCF30D4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1E401-6B3B-456F-B891-9CECB4BC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8BD95-93EB-4187-B21B-05202DBD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3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9A8BC-5DB2-45C7-AAA9-F9AE81760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24A69-EA00-48AF-BE93-E81D0EBB1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6B147-DFF8-4CF2-AE00-8C0AC695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36E5E-8E4C-4594-AEB5-40A3D46E7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9DD9B-6408-4407-B8D5-C3C4EE32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8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39A8-3826-4BB4-AD5D-3D7B505D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9E56D-BAED-41A1-92F2-22DB8C847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DE44E-783F-4FF3-9E64-8B6373B2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89B3F-C69B-44AA-902C-68635144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883FD-EB7D-425A-A214-34C4E0DA9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3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D534F-E37C-4B5A-9F4F-81C8C2FF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AA294-B8C1-4A2C-839D-3DC0C46DD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01A79-EE25-44A2-A774-497D82D49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2DDA4-7DA1-41B8-8AF7-45C6701DE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86A02-97DF-4A68-B409-EE97440F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4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31C1F-E95A-463F-AE5D-8FECA399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FFFE-2061-4EE8-99C5-0C82D2949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445C1-B0AE-4CA0-B35F-060B41517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F3E80-50D1-4A90-91C8-4628817E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95A75-59CF-40F5-96FC-2CE254F5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9E352-96A5-40B9-892F-09A8FC8B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6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153CC-2E35-4370-88AB-C992E8D2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60CC-332B-49BB-8D78-0940AAC09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EDEDC-B927-4406-9D78-9A8965FD4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378635-8872-4D2A-A2F3-BE24DB914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6A7727-5609-471C-AE9E-30CFD1E34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7EAB4-1C08-48B5-B338-AB58725F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E89944-94C3-4860-BF62-A01736353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2D5BDD-6124-4671-A96F-E4CF087AF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4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4AA1-800A-4857-B90C-42691793D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2FD51-A822-4B9D-B8D6-37393E42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AFD6B-20DE-4192-801C-52149D21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90733-9FA7-4537-BB53-BB90F0A3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6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04F755-F16C-44E0-AAF8-5F1D8E48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AD4370-AE28-4405-BF08-DE818EFC6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9EC16-F92A-4E37-A1AA-6A885A4B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81E9-A253-41A2-9962-08FFBD330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09D41-252D-48B0-B60F-9CE7DD269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6318B-8BC5-48A6-8DED-C1D1B8F0F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56E8C-8DEF-4722-B6FB-6E57F511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329A8-27F7-476B-84A5-2EB750AA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DBBBC-9061-479D-BE0E-A7057946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3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430A-3A55-4DF6-8710-9519F40DD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10D85-606F-4995-8D06-94A1215FC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19D331-1804-4AD1-94D8-1E89C1A91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C87D0-A361-4EA1-BFA6-34C59304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4A763-9191-4BF6-9396-30758207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17589-2C57-4FDB-96B8-CE62B94E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AD67C-9D49-45DA-A991-DADE61C75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A2D0D-1E20-48CA-B3C5-51C51163F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85044-FBF0-46B4-8961-EC35D1C7E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F498-BEE3-4054-A55C-6FBB7E7C075D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15B72-B86B-41EB-940C-0FC5D3FDB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36495-0DD2-4AF5-B55D-84C6D7344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D329-F8E1-4B24-B5B9-AB82D3298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1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60E1099-0F15-4677-852F-BE88BCE1F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737826"/>
            <a:ext cx="6553545" cy="53902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3BA84B3-D1A1-400F-821B-CC0AE4FA7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7" y="914400"/>
            <a:ext cx="3657600" cy="2887579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Text to 911 Quiz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B3E3F-2A96-490F-95D1-F064DE9B3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37" y="4170501"/>
            <a:ext cx="3657600" cy="152559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434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82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6516-674B-414D-A48E-F4A859C03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7065C-280E-41C2-B63B-E43286AE8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concurrent text conversations will the statewide call handling system have per console?</a:t>
            </a:r>
          </a:p>
          <a:p>
            <a:pPr lvl="1"/>
            <a:r>
              <a:rPr lang="en-US" dirty="0"/>
              <a:t>10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5</a:t>
            </a:r>
          </a:p>
          <a:p>
            <a:pPr lvl="1"/>
            <a:r>
              <a:rPr lang="en-US" dirty="0"/>
              <a:t>3</a:t>
            </a:r>
          </a:p>
          <a:p>
            <a:pPr lvl="1"/>
            <a:r>
              <a:rPr lang="en-US" dirty="0"/>
              <a:t>2</a:t>
            </a:r>
          </a:p>
          <a:p>
            <a:pPr lvl="2"/>
            <a:r>
              <a:rPr lang="en-US" dirty="0"/>
              <a:t>The statewide call handling system will have the option for 5 concurrent text conversations.  	</a:t>
            </a:r>
          </a:p>
          <a:p>
            <a:pPr lvl="3"/>
            <a:r>
              <a:rPr lang="en-US" dirty="0"/>
              <a:t>The video displayed three and the system can have up to 10 </a:t>
            </a:r>
          </a:p>
        </p:txBody>
      </p:sp>
    </p:spTree>
    <p:extLst>
      <p:ext uri="{BB962C8B-B14F-4D97-AF65-F5344CB8AC3E}">
        <p14:creationId xmlns:p14="http://schemas.microsoft.com/office/powerpoint/2010/main" val="2523818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E1DD-196A-4696-88E4-CC5313A1C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DCB64-2B4C-4665-A434-454E5A9A0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Text Conversation window enables the console user to do all of the following </a:t>
            </a:r>
            <a:r>
              <a:rPr lang="en-US" b="1" dirty="0"/>
              <a:t>except?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View the location information of the caller </a:t>
            </a:r>
          </a:p>
          <a:p>
            <a:pPr lvl="1"/>
            <a:r>
              <a:rPr lang="en-US" dirty="0"/>
              <a:t>Send pre-defined text messages and receive text calls and messages</a:t>
            </a:r>
          </a:p>
          <a:p>
            <a:pPr lvl="1"/>
            <a:r>
              <a:rPr lang="en-US" dirty="0"/>
              <a:t>View released calls and unread message counts for each unselected call</a:t>
            </a:r>
          </a:p>
          <a:p>
            <a:pPr lvl="2"/>
            <a:r>
              <a:rPr lang="en-US" dirty="0"/>
              <a:t>The Text Call window will show the location information- not the Text Conversation window </a:t>
            </a:r>
          </a:p>
        </p:txBody>
      </p:sp>
    </p:spTree>
    <p:extLst>
      <p:ext uri="{BB962C8B-B14F-4D97-AF65-F5344CB8AC3E}">
        <p14:creationId xmlns:p14="http://schemas.microsoft.com/office/powerpoint/2010/main" val="3223571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93FD9-CCA4-4EA3-BC5D-F40EC53F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49A4D-D329-49B0-9B11-C50A4D1A3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only monitor voice calls, text calls cannot be monitored.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True </a:t>
            </a:r>
          </a:p>
          <a:p>
            <a:pPr lvl="1"/>
            <a:r>
              <a:rPr lang="en-US" dirty="0"/>
              <a:t>False</a:t>
            </a:r>
          </a:p>
          <a:p>
            <a:endParaRPr lang="en-US" dirty="0"/>
          </a:p>
          <a:p>
            <a:r>
              <a:rPr lang="en-US" dirty="0"/>
              <a:t>Quick Text messages are pre-defined messages that can be selected and instantly sent to a text caller by double clicking on the message or clicking on the message and hitting send.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True</a:t>
            </a:r>
          </a:p>
          <a:p>
            <a:pPr lvl="1"/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59892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E0B7-BA78-414C-A585-EB13BBF4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96B3D-1D46-4FE1-9B73-84435FD67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Text Conversations on the statewide call handling system are captured and retrievable through ECaTS.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True</a:t>
            </a:r>
          </a:p>
          <a:p>
            <a:pPr lvl="1"/>
            <a:r>
              <a:rPr lang="en-US" dirty="0"/>
              <a:t>False</a:t>
            </a:r>
          </a:p>
          <a:p>
            <a:pPr lvl="2"/>
            <a:r>
              <a:rPr lang="en-US" dirty="0"/>
              <a:t>This is true, ECaTS is the software that is used on the call handling system to retrieve all statistics on the system including capturing SMS text messaging.  </a:t>
            </a:r>
          </a:p>
          <a:p>
            <a:r>
              <a:rPr lang="en-US" dirty="0"/>
              <a:t>The Text Call window shows a list of all text calls taken</a:t>
            </a:r>
          </a:p>
          <a:p>
            <a:pPr lvl="1"/>
            <a:r>
              <a:rPr lang="en-US" dirty="0"/>
              <a:t>True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False</a:t>
            </a:r>
          </a:p>
          <a:p>
            <a:pPr lvl="2"/>
            <a:r>
              <a:rPr lang="en-US" dirty="0"/>
              <a:t>The Text Call window only shows the active text calls.  All calls, including text can be viewed in the recent calls window. </a:t>
            </a:r>
          </a:p>
        </p:txBody>
      </p:sp>
    </p:spTree>
    <p:extLst>
      <p:ext uri="{BB962C8B-B14F-4D97-AF65-F5344CB8AC3E}">
        <p14:creationId xmlns:p14="http://schemas.microsoft.com/office/powerpoint/2010/main" val="324350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4E42D-7E91-4F7F-867A-6DE9C95C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B6A4-93D6-4378-AC19-7799B9FAB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Abandoned Text Calls can be contacted by all of the following </a:t>
            </a:r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By attempting a voice call from the Vesta Console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By text message through the Vesta console</a:t>
            </a:r>
          </a:p>
          <a:p>
            <a:pPr lvl="1"/>
            <a:r>
              <a:rPr lang="en-US" dirty="0"/>
              <a:t>By text message with a department cell phone</a:t>
            </a:r>
          </a:p>
          <a:p>
            <a:pPr lvl="2"/>
            <a:r>
              <a:rPr lang="en-US" dirty="0"/>
              <a:t>At this time there is no way to push a text message back through the Vesta console to West (text control center) and then to the texter. </a:t>
            </a:r>
          </a:p>
          <a:p>
            <a:r>
              <a:rPr lang="en-US" dirty="0"/>
              <a:t>Releasing a text conversation call does which of the following?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Releases a call and keeps it on the Text Conversation window</a:t>
            </a:r>
          </a:p>
          <a:p>
            <a:pPr lvl="1"/>
            <a:r>
              <a:rPr lang="en-US" dirty="0"/>
              <a:t>Releases a call and removes it from the Text Conversation window</a:t>
            </a:r>
          </a:p>
          <a:p>
            <a:pPr lvl="2"/>
            <a:r>
              <a:rPr lang="en-US" dirty="0"/>
              <a:t>A call will only be removed from the text conversation window if you </a:t>
            </a:r>
            <a:r>
              <a:rPr lang="en-US" b="1" dirty="0"/>
              <a:t>close</a:t>
            </a:r>
            <a:r>
              <a:rPr lang="en-US" dirty="0"/>
              <a:t> the conversation. </a:t>
            </a:r>
          </a:p>
        </p:txBody>
      </p:sp>
    </p:spTree>
    <p:extLst>
      <p:ext uri="{BB962C8B-B14F-4D97-AF65-F5344CB8AC3E}">
        <p14:creationId xmlns:p14="http://schemas.microsoft.com/office/powerpoint/2010/main" val="91144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3F00-B519-4CC7-A9CD-1DCAFF09B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5FC2D-480E-4DEB-9EC5-40B48ACCA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are true in regard to transferring text calls to queues </a:t>
            </a:r>
            <a:r>
              <a:rPr lang="en-US" b="1" dirty="0"/>
              <a:t>except </a:t>
            </a:r>
            <a:r>
              <a:rPr lang="en-US" dirty="0"/>
              <a:t>which of the answers below?</a:t>
            </a:r>
          </a:p>
          <a:p>
            <a:pPr lvl="1"/>
            <a:r>
              <a:rPr lang="en-US" dirty="0"/>
              <a:t>Transferring a text call back to your own PSAP is like placing a voice call on system hold, it will allow another dispatcher to pick up the call and continue the text conversation.</a:t>
            </a:r>
          </a:p>
          <a:p>
            <a:pPr lvl="1"/>
            <a:r>
              <a:rPr lang="en-US" dirty="0"/>
              <a:t>Text call transfers are blind transfers.</a:t>
            </a:r>
          </a:p>
          <a:p>
            <a:pPr lvl="1"/>
            <a:r>
              <a:rPr lang="en-US" dirty="0"/>
              <a:t>To transfer a text call, the call must be in a connected state and in the text conversations window.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Console users can pick up and view an abandoned text call and transfer it to another queue.</a:t>
            </a:r>
          </a:p>
          <a:p>
            <a:pPr lvl="2"/>
            <a:r>
              <a:rPr lang="en-US" dirty="0"/>
              <a:t>Once a call is abandoned it cannot be transferred to another queue</a:t>
            </a:r>
          </a:p>
        </p:txBody>
      </p:sp>
    </p:spTree>
    <p:extLst>
      <p:ext uri="{BB962C8B-B14F-4D97-AF65-F5344CB8AC3E}">
        <p14:creationId xmlns:p14="http://schemas.microsoft.com/office/powerpoint/2010/main" val="23690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A2D0E-2008-495D-9BF0-7A879265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1B2A6-06C4-4262-9700-B2A08DBCE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texter texts 911 on the statewide call handling system from the same number with additional information after a call had been released or closed the dispatcher will see the prior text conversation if it was within the last _____ minutes.</a:t>
            </a:r>
          </a:p>
          <a:p>
            <a:pPr lvl="1"/>
            <a:r>
              <a:rPr lang="en-US" dirty="0"/>
              <a:t>10 minutes</a:t>
            </a:r>
          </a:p>
          <a:p>
            <a:pPr lvl="1"/>
            <a:r>
              <a:rPr lang="en-US" dirty="0"/>
              <a:t>30 minutes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60 minutes</a:t>
            </a:r>
          </a:p>
          <a:p>
            <a:pPr lvl="1"/>
            <a:r>
              <a:rPr lang="en-US" dirty="0"/>
              <a:t>20 minutes </a:t>
            </a:r>
          </a:p>
          <a:p>
            <a:pPr lvl="2"/>
            <a:r>
              <a:rPr lang="en-US" dirty="0"/>
              <a:t>The system will be configured to 60 minutes </a:t>
            </a:r>
          </a:p>
        </p:txBody>
      </p:sp>
    </p:spTree>
    <p:extLst>
      <p:ext uri="{BB962C8B-B14F-4D97-AF65-F5344CB8AC3E}">
        <p14:creationId xmlns:p14="http://schemas.microsoft.com/office/powerpoint/2010/main" val="2549155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4CAC-635F-45AC-AD55-BE3D74F2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4EBC9-736A-43CD-9753-5881534AB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text call will release automatically on the statewide call handling system after _____ minutes on its own, if there is no activity.  If you want to keep the call active you must text the caller.</a:t>
            </a:r>
          </a:p>
          <a:p>
            <a:pPr lvl="1"/>
            <a:r>
              <a:rPr lang="en-US" dirty="0"/>
              <a:t>10 minutes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20 minutes</a:t>
            </a:r>
          </a:p>
          <a:p>
            <a:pPr lvl="1"/>
            <a:r>
              <a:rPr lang="en-US" dirty="0"/>
              <a:t>30 minutes</a:t>
            </a:r>
          </a:p>
          <a:p>
            <a:pPr lvl="1"/>
            <a:r>
              <a:rPr lang="en-US" dirty="0"/>
              <a:t>60 minutes</a:t>
            </a:r>
          </a:p>
          <a:p>
            <a:pPr lvl="2"/>
            <a:r>
              <a:rPr lang="en-US" dirty="0"/>
              <a:t>The system will be configured to 20 minutes. </a:t>
            </a:r>
          </a:p>
        </p:txBody>
      </p:sp>
    </p:spTree>
    <p:extLst>
      <p:ext uri="{BB962C8B-B14F-4D97-AF65-F5344CB8AC3E}">
        <p14:creationId xmlns:p14="http://schemas.microsoft.com/office/powerpoint/2010/main" val="330751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57D2-5725-4459-BBF9-78F18666E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761AC-1DC4-49B9-94F5-5D3546186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text call can move into the abandoned text queue for all of the following reasons on the statewide call handling system except?</a:t>
            </a:r>
          </a:p>
          <a:p>
            <a:pPr lvl="1"/>
            <a:r>
              <a:rPr lang="en-US" dirty="0"/>
              <a:t>The text call fails due to carrier failure or timeout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The text call goes unanswered for 60 seconds</a:t>
            </a:r>
          </a:p>
          <a:p>
            <a:pPr lvl="1"/>
            <a:r>
              <a:rPr lang="en-US" dirty="0"/>
              <a:t>The text call goes unanswered for 180 seconds</a:t>
            </a:r>
          </a:p>
          <a:p>
            <a:pPr lvl="2"/>
            <a:r>
              <a:rPr lang="en-US" dirty="0"/>
              <a:t>The statewide system will be set at 180 seconds.  Texts can fail due to carrier failure and timeout. </a:t>
            </a:r>
          </a:p>
        </p:txBody>
      </p:sp>
    </p:spTree>
    <p:extLst>
      <p:ext uri="{BB962C8B-B14F-4D97-AF65-F5344CB8AC3E}">
        <p14:creationId xmlns:p14="http://schemas.microsoft.com/office/powerpoint/2010/main" val="293091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BDDC-720E-4C66-8D5A-DF0FE885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34F02-847D-4AE1-85E7-1AAD2300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initiate a text call back to a caller when the text all is in the released status.  </a:t>
            </a:r>
          </a:p>
          <a:p>
            <a:pPr lvl="1"/>
            <a:r>
              <a:rPr lang="en-US" dirty="0"/>
              <a:t>True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False</a:t>
            </a:r>
          </a:p>
          <a:p>
            <a:pPr lvl="2"/>
            <a:r>
              <a:rPr lang="en-US" dirty="0"/>
              <a:t>Only active calls can receive text messages.  Once a call is released and/or closed a voice call must be made if safe to do so or as your policy dictates.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4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E60DA-1B79-4363-84AD-76318F4B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037CA-80B3-4467-91D3-F73E3D3A0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text call arrives, an alert sounds and the ringing icon appears on the text MCA.  You can answer a text call by all of the following except?</a:t>
            </a:r>
          </a:p>
          <a:p>
            <a:pPr lvl="1"/>
            <a:r>
              <a:rPr lang="en-US" dirty="0"/>
              <a:t>By double clicking on the Text MCA identification area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Clicking on answer from the </a:t>
            </a:r>
            <a:r>
              <a:rPr lang="en-US" dirty="0" err="1">
                <a:highlight>
                  <a:srgbClr val="FFFF00"/>
                </a:highlight>
              </a:rPr>
              <a:t>Genovation</a:t>
            </a:r>
            <a:r>
              <a:rPr lang="en-US" dirty="0">
                <a:highlight>
                  <a:srgbClr val="FFFF00"/>
                </a:highlight>
              </a:rPr>
              <a:t> keypad</a:t>
            </a:r>
          </a:p>
          <a:p>
            <a:pPr lvl="1"/>
            <a:r>
              <a:rPr lang="en-US" dirty="0"/>
              <a:t>From the Text MCA by clicking on the status icon and then clicking on pickup</a:t>
            </a:r>
          </a:p>
          <a:p>
            <a:pPr lvl="1"/>
            <a:r>
              <a:rPr lang="en-US" dirty="0"/>
              <a:t>By double clicking on the call in the Text Call window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Genovation</a:t>
            </a:r>
            <a:r>
              <a:rPr lang="en-US" dirty="0"/>
              <a:t> keypad will not respond to text messages at this time</a:t>
            </a:r>
          </a:p>
        </p:txBody>
      </p:sp>
    </p:spTree>
    <p:extLst>
      <p:ext uri="{BB962C8B-B14F-4D97-AF65-F5344CB8AC3E}">
        <p14:creationId xmlns:p14="http://schemas.microsoft.com/office/powerpoint/2010/main" val="1944459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787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Text to 911 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Alexander</dc:creator>
  <cp:lastModifiedBy>Lori Alexander</cp:lastModifiedBy>
  <cp:revision>7</cp:revision>
  <dcterms:created xsi:type="dcterms:W3CDTF">2017-09-27T15:05:48Z</dcterms:created>
  <dcterms:modified xsi:type="dcterms:W3CDTF">2017-09-27T19:37:32Z</dcterms:modified>
</cp:coreProperties>
</file>