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57" r:id="rId11"/>
    <p:sldId id="258" r:id="rId12"/>
    <p:sldId id="25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/>
    <p:restoredTop sz="94801"/>
  </p:normalViewPr>
  <p:slideViewPr>
    <p:cSldViewPr>
      <p:cViewPr varScale="1">
        <p:scale>
          <a:sx n="127" d="100"/>
          <a:sy n="127" d="100"/>
        </p:scale>
        <p:origin x="200" y="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77A0E-EACA-4EAF-B7CE-B69FCD76BF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4D4D4-F328-406E-B286-FF54C08FC21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MSAG</a:t>
          </a:r>
        </a:p>
      </dgm:t>
    </dgm:pt>
    <dgm:pt modelId="{7619C2AA-D09E-44E2-B50E-D2FF1A21042D}" type="parTrans" cxnId="{43961684-F009-4CE3-9550-DA930A64CDD3}">
      <dgm:prSet/>
      <dgm:spPr/>
      <dgm:t>
        <a:bodyPr/>
        <a:lstStyle/>
        <a:p>
          <a:endParaRPr lang="en-US"/>
        </a:p>
      </dgm:t>
    </dgm:pt>
    <dgm:pt modelId="{8D464D56-7364-4930-AEE0-05C7A2807A64}" type="sibTrans" cxnId="{43961684-F009-4CE3-9550-DA930A64CDD3}">
      <dgm:prSet/>
      <dgm:spPr/>
      <dgm:t>
        <a:bodyPr/>
        <a:lstStyle/>
        <a:p>
          <a:endParaRPr lang="en-US"/>
        </a:p>
      </dgm:t>
    </dgm:pt>
    <dgm:pt modelId="{85BFE9DE-0186-46E8-964B-5AC8FC73CA1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Route 9-1-1 Calls</a:t>
          </a:r>
        </a:p>
      </dgm:t>
    </dgm:pt>
    <dgm:pt modelId="{D42700A4-6285-4BB1-8316-2AD6B55E638A}" type="parTrans" cxnId="{1ABF4E64-A68A-4C26-B88A-6CB35718FA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ADC056-F3FA-405D-A6A6-BE6359B6A81D}" type="sibTrans" cxnId="{1ABF4E64-A68A-4C26-B88A-6CB35718FA40}">
      <dgm:prSet/>
      <dgm:spPr/>
      <dgm:t>
        <a:bodyPr/>
        <a:lstStyle/>
        <a:p>
          <a:endParaRPr lang="en-US"/>
        </a:p>
      </dgm:t>
    </dgm:pt>
    <dgm:pt modelId="{5D83490E-1276-4213-AE0C-267F98FAEFF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Test TNs from other </a:t>
          </a:r>
          <a:r>
            <a:rPr lang="en-US" dirty="0" err="1"/>
            <a:t>Telcos</a:t>
          </a:r>
          <a:endParaRPr lang="en-US" dirty="0"/>
        </a:p>
      </dgm:t>
    </dgm:pt>
    <dgm:pt modelId="{93B08D0B-CC7F-490E-B0C5-07A5B81486FB}" type="parTrans" cxnId="{E247C9C4-65B3-4C2D-8C69-15B3DF4230A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F7142EC7-9842-459F-9DD4-D8A65B115B40}" type="sibTrans" cxnId="{E247C9C4-65B3-4C2D-8C69-15B3DF4230AB}">
      <dgm:prSet/>
      <dgm:spPr/>
      <dgm:t>
        <a:bodyPr/>
        <a:lstStyle/>
        <a:p>
          <a:endParaRPr lang="en-US"/>
        </a:p>
      </dgm:t>
    </dgm:pt>
    <dgm:pt modelId="{86B74A58-33A8-456A-8F75-048DF6E05E7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New Phone Lines</a:t>
          </a:r>
        </a:p>
      </dgm:t>
    </dgm:pt>
    <dgm:pt modelId="{10822A17-3669-4AA7-B88C-89ABBB10FF1C}" type="parTrans" cxnId="{D4DBDD54-2F31-400C-8E6C-C9DC9884D8B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31FAD9D-9ECB-43A3-A797-832CBF7C8D5B}" type="sibTrans" cxnId="{D4DBDD54-2F31-400C-8E6C-C9DC9884D8B9}">
      <dgm:prSet/>
      <dgm:spPr/>
      <dgm:t>
        <a:bodyPr/>
        <a:lstStyle/>
        <a:p>
          <a:endParaRPr lang="en-US"/>
        </a:p>
      </dgm:t>
    </dgm:pt>
    <dgm:pt modelId="{07CCD3E1-F526-49F6-9D16-1AC7EAF1861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Repair</a:t>
          </a:r>
        </a:p>
        <a:p>
          <a:r>
            <a:rPr lang="en-US" dirty="0"/>
            <a:t>Service</a:t>
          </a:r>
        </a:p>
      </dgm:t>
    </dgm:pt>
    <dgm:pt modelId="{C6E840D7-CCC2-4802-BEE5-4A0B7609BB20}" type="parTrans" cxnId="{8426CEA7-B35F-4CCC-A178-45EDC20D10B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84A13D6-DE35-4E31-8EA3-78472A63B6C6}" type="sibTrans" cxnId="{8426CEA7-B35F-4CCC-A178-45EDC20D10BA}">
      <dgm:prSet/>
      <dgm:spPr/>
      <dgm:t>
        <a:bodyPr/>
        <a:lstStyle/>
        <a:p>
          <a:endParaRPr lang="en-US"/>
        </a:p>
      </dgm:t>
    </dgm:pt>
    <dgm:pt modelId="{02631643-94FE-4EE3-904E-B1E5FF3AE84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Exported to other apps</a:t>
          </a:r>
        </a:p>
      </dgm:t>
    </dgm:pt>
    <dgm:pt modelId="{E7011912-7F61-4BFA-91A4-DD54E5623E90}" type="parTrans" cxnId="{4CE59762-71DC-4290-9068-78DC37CE45D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BC2B9D1F-6F1A-41CB-9CA9-34C7EE84047B}" type="sibTrans" cxnId="{4CE59762-71DC-4290-9068-78DC37CE45D3}">
      <dgm:prSet/>
      <dgm:spPr/>
      <dgm:t>
        <a:bodyPr/>
        <a:lstStyle/>
        <a:p>
          <a:endParaRPr lang="en-US"/>
        </a:p>
      </dgm:t>
    </dgm:pt>
    <dgm:pt modelId="{05FC7305-7B5C-40DF-8476-8769309447F1}" type="pres">
      <dgm:prSet presAssocID="{9D977A0E-EACA-4EAF-B7CE-B69FCD76B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F3400-7F12-4DD4-B579-89553EE5F00F}" type="pres">
      <dgm:prSet presAssocID="{DBE4D4D4-F328-406E-B286-FF54C08FC218}" presName="centerShape" presStyleLbl="node0" presStyleIdx="0" presStyleCnt="1" custScaleX="212767" custScaleY="156880" custLinFactNeighborX="1317" custLinFactNeighborY="31358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B0F926C1-3F94-49C2-B284-3AA7610A3AB8}" type="pres">
      <dgm:prSet presAssocID="{D42700A4-6285-4BB1-8316-2AD6B55E638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B0A4C8A-081F-4C7A-B51D-7E87E1764984}" type="pres">
      <dgm:prSet presAssocID="{D42700A4-6285-4BB1-8316-2AD6B55E638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54F04B-76C4-4CEA-A4F0-991C848F14D6}" type="pres">
      <dgm:prSet presAssocID="{85BFE9DE-0186-46E8-964B-5AC8FC73CA18}" presName="node" presStyleLbl="node1" presStyleIdx="0" presStyleCnt="5" custScaleX="171952" custRadScaleRad="95688" custRadScaleInc="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00DE-98EC-4798-90E0-A562F1787BE0}" type="pres">
      <dgm:prSet presAssocID="{93B08D0B-CC7F-490E-B0C5-07A5B81486F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29D5CCD-0D68-4324-B10E-C059DEA0E994}" type="pres">
      <dgm:prSet presAssocID="{93B08D0B-CC7F-490E-B0C5-07A5B81486F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EA84A96-B73D-4282-B5FF-71CCA50DE9B0}" type="pres">
      <dgm:prSet presAssocID="{5D83490E-1276-4213-AE0C-267F98FAEFF4}" presName="node" presStyleLbl="node1" presStyleIdx="1" presStyleCnt="5" custScaleX="156598" custRadScaleRad="163351" custRadScaleInc="-27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FEF2-DBF0-466A-B24E-EE6D3F20533F}" type="pres">
      <dgm:prSet presAssocID="{10822A17-3669-4AA7-B88C-89ABBB10FF1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1206705-BE47-4C2F-A1F3-93F3CA55E6CF}" type="pres">
      <dgm:prSet presAssocID="{10822A17-3669-4AA7-B88C-89ABBB10FF1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9DF9B64-9DCA-4F6E-9159-F12D07DD7CDC}" type="pres">
      <dgm:prSet presAssocID="{86B74A58-33A8-456A-8F75-048DF6E05E73}" presName="node" presStyleLbl="node1" presStyleIdx="2" presStyleCnt="5" custScaleX="159075" custScaleY="91986" custRadScaleRad="128915" custRadScaleInc="42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F1546-BD0D-44E4-A885-3FF16E3CF059}" type="pres">
      <dgm:prSet presAssocID="{E7011912-7F61-4BFA-91A4-DD54E5623E9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B02030A-B398-4E23-9B7D-FAA7BC288985}" type="pres">
      <dgm:prSet presAssocID="{E7011912-7F61-4BFA-91A4-DD54E5623E9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721546C-7D84-464A-A465-7E228475D7FE}" type="pres">
      <dgm:prSet presAssocID="{02631643-94FE-4EE3-904E-B1E5FF3AE846}" presName="node" presStyleLbl="node1" presStyleIdx="3" presStyleCnt="5" custRadScaleRad="168739" custRadScaleInc="114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75EA-662D-47C9-ACC4-5FF11F3EFB89}" type="pres">
      <dgm:prSet presAssocID="{C6E840D7-CCC2-4802-BEE5-4A0B7609BB2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70B6D7B-4879-458B-8D20-9E20599ED31D}" type="pres">
      <dgm:prSet presAssocID="{C6E840D7-CCC2-4802-BEE5-4A0B7609BB2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ADC32C5-7E1B-4910-B3CF-5DAC1933ED12}" type="pres">
      <dgm:prSet presAssocID="{07CCD3E1-F526-49F6-9D16-1AC7EAF1861E}" presName="node" presStyleLbl="node1" presStyleIdx="4" presStyleCnt="5" custScaleX="107284" custScaleY="91070" custRadScaleRad="185573" custRadScaleInc="476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37DC4-CAB0-2E4F-8374-23B7717C04BC}" type="presOf" srcId="{5D83490E-1276-4213-AE0C-267F98FAEFF4}" destId="{1EA84A96-B73D-4282-B5FF-71CCA50DE9B0}" srcOrd="0" destOrd="0" presId="urn:microsoft.com/office/officeart/2005/8/layout/radial5"/>
    <dgm:cxn modelId="{54A556B9-249F-1342-BC2A-B63A5D5ACF4A}" type="presOf" srcId="{9D977A0E-EACA-4EAF-B7CE-B69FCD76BFD8}" destId="{05FC7305-7B5C-40DF-8476-8769309447F1}" srcOrd="0" destOrd="0" presId="urn:microsoft.com/office/officeart/2005/8/layout/radial5"/>
    <dgm:cxn modelId="{F6ECB231-1B3A-ED4B-8476-E4960775E94D}" type="presOf" srcId="{D42700A4-6285-4BB1-8316-2AD6B55E638A}" destId="{FB0A4C8A-081F-4C7A-B51D-7E87E1764984}" srcOrd="1" destOrd="0" presId="urn:microsoft.com/office/officeart/2005/8/layout/radial5"/>
    <dgm:cxn modelId="{16770CF2-00B2-7845-8047-631445E0E5E3}" type="presOf" srcId="{07CCD3E1-F526-49F6-9D16-1AC7EAF1861E}" destId="{7ADC32C5-7E1B-4910-B3CF-5DAC1933ED12}" srcOrd="0" destOrd="0" presId="urn:microsoft.com/office/officeart/2005/8/layout/radial5"/>
    <dgm:cxn modelId="{914252CA-3489-DD49-B623-87B943E5591F}" type="presOf" srcId="{85BFE9DE-0186-46E8-964B-5AC8FC73CA18}" destId="{E254F04B-76C4-4CEA-A4F0-991C848F14D6}" srcOrd="0" destOrd="0" presId="urn:microsoft.com/office/officeart/2005/8/layout/radial5"/>
    <dgm:cxn modelId="{57301D5F-5FC5-1640-8C60-D39A4850D67C}" type="presOf" srcId="{C6E840D7-CCC2-4802-BEE5-4A0B7609BB20}" destId="{C71475EA-662D-47C9-ACC4-5FF11F3EFB89}" srcOrd="0" destOrd="0" presId="urn:microsoft.com/office/officeart/2005/8/layout/radial5"/>
    <dgm:cxn modelId="{5B7835BE-8951-EE44-AA62-580CD24D652E}" type="presOf" srcId="{10822A17-3669-4AA7-B88C-89ABBB10FF1C}" destId="{D1206705-BE47-4C2F-A1F3-93F3CA55E6CF}" srcOrd="1" destOrd="0" presId="urn:microsoft.com/office/officeart/2005/8/layout/radial5"/>
    <dgm:cxn modelId="{72E2016B-ECA1-7949-BD6F-440649234987}" type="presOf" srcId="{02631643-94FE-4EE3-904E-B1E5FF3AE846}" destId="{A721546C-7D84-464A-A465-7E228475D7FE}" srcOrd="0" destOrd="0" presId="urn:microsoft.com/office/officeart/2005/8/layout/radial5"/>
    <dgm:cxn modelId="{8426CEA7-B35F-4CCC-A178-45EDC20D10BA}" srcId="{DBE4D4D4-F328-406E-B286-FF54C08FC218}" destId="{07CCD3E1-F526-49F6-9D16-1AC7EAF1861E}" srcOrd="4" destOrd="0" parTransId="{C6E840D7-CCC2-4802-BEE5-4A0B7609BB20}" sibTransId="{E84A13D6-DE35-4E31-8EA3-78472A63B6C6}"/>
    <dgm:cxn modelId="{A28C9465-0A3D-CD46-B660-6CCDD0189D10}" type="presOf" srcId="{93B08D0B-CC7F-490E-B0C5-07A5B81486FB}" destId="{569E00DE-98EC-4798-90E0-A562F1787BE0}" srcOrd="0" destOrd="0" presId="urn:microsoft.com/office/officeart/2005/8/layout/radial5"/>
    <dgm:cxn modelId="{4CE59762-71DC-4290-9068-78DC37CE45D3}" srcId="{DBE4D4D4-F328-406E-B286-FF54C08FC218}" destId="{02631643-94FE-4EE3-904E-B1E5FF3AE846}" srcOrd="3" destOrd="0" parTransId="{E7011912-7F61-4BFA-91A4-DD54E5623E90}" sibTransId="{BC2B9D1F-6F1A-41CB-9CA9-34C7EE84047B}"/>
    <dgm:cxn modelId="{A18600D3-2726-5746-8BB5-AA662B2F212F}" type="presOf" srcId="{E7011912-7F61-4BFA-91A4-DD54E5623E90}" destId="{643F1546-BD0D-44E4-A885-3FF16E3CF059}" srcOrd="0" destOrd="0" presId="urn:microsoft.com/office/officeart/2005/8/layout/radial5"/>
    <dgm:cxn modelId="{99AC2DD9-F1EB-F746-87A0-0841D7E2F2DB}" type="presOf" srcId="{10822A17-3669-4AA7-B88C-89ABBB10FF1C}" destId="{6EC0FEF2-DBF0-466A-B24E-EE6D3F20533F}" srcOrd="0" destOrd="0" presId="urn:microsoft.com/office/officeart/2005/8/layout/radial5"/>
    <dgm:cxn modelId="{43961684-F009-4CE3-9550-DA930A64CDD3}" srcId="{9D977A0E-EACA-4EAF-B7CE-B69FCD76BFD8}" destId="{DBE4D4D4-F328-406E-B286-FF54C08FC218}" srcOrd="0" destOrd="0" parTransId="{7619C2AA-D09E-44E2-B50E-D2FF1A21042D}" sibTransId="{8D464D56-7364-4930-AEE0-05C7A2807A64}"/>
    <dgm:cxn modelId="{3E9F88C8-1D46-4243-AC15-ADCE683764A6}" type="presOf" srcId="{E7011912-7F61-4BFA-91A4-DD54E5623E90}" destId="{8B02030A-B398-4E23-9B7D-FAA7BC288985}" srcOrd="1" destOrd="0" presId="urn:microsoft.com/office/officeart/2005/8/layout/radial5"/>
    <dgm:cxn modelId="{D4DBDD54-2F31-400C-8E6C-C9DC9884D8B9}" srcId="{DBE4D4D4-F328-406E-B286-FF54C08FC218}" destId="{86B74A58-33A8-456A-8F75-048DF6E05E73}" srcOrd="2" destOrd="0" parTransId="{10822A17-3669-4AA7-B88C-89ABBB10FF1C}" sibTransId="{331FAD9D-9ECB-43A3-A797-832CBF7C8D5B}"/>
    <dgm:cxn modelId="{1ABF4E64-A68A-4C26-B88A-6CB35718FA40}" srcId="{DBE4D4D4-F328-406E-B286-FF54C08FC218}" destId="{85BFE9DE-0186-46E8-964B-5AC8FC73CA18}" srcOrd="0" destOrd="0" parTransId="{D42700A4-6285-4BB1-8316-2AD6B55E638A}" sibTransId="{6EADC056-F3FA-405D-A6A6-BE6359B6A81D}"/>
    <dgm:cxn modelId="{4242B000-0DF0-9945-9D5C-D2562B6FAD7C}" type="presOf" srcId="{DBE4D4D4-F328-406E-B286-FF54C08FC218}" destId="{E5BF3400-7F12-4DD4-B579-89553EE5F00F}" srcOrd="0" destOrd="0" presId="urn:microsoft.com/office/officeart/2005/8/layout/radial5"/>
    <dgm:cxn modelId="{AE909876-67A2-B745-84EC-F5F5FE66518B}" type="presOf" srcId="{93B08D0B-CC7F-490E-B0C5-07A5B81486FB}" destId="{229D5CCD-0D68-4324-B10E-C059DEA0E994}" srcOrd="1" destOrd="0" presId="urn:microsoft.com/office/officeart/2005/8/layout/radial5"/>
    <dgm:cxn modelId="{0A5DDD08-FC83-A948-B59D-5E4245251CED}" type="presOf" srcId="{86B74A58-33A8-456A-8F75-048DF6E05E73}" destId="{09DF9B64-9DCA-4F6E-9159-F12D07DD7CDC}" srcOrd="0" destOrd="0" presId="urn:microsoft.com/office/officeart/2005/8/layout/radial5"/>
    <dgm:cxn modelId="{E247C9C4-65B3-4C2D-8C69-15B3DF4230AB}" srcId="{DBE4D4D4-F328-406E-B286-FF54C08FC218}" destId="{5D83490E-1276-4213-AE0C-267F98FAEFF4}" srcOrd="1" destOrd="0" parTransId="{93B08D0B-CC7F-490E-B0C5-07A5B81486FB}" sibTransId="{F7142EC7-9842-459F-9DD4-D8A65B115B40}"/>
    <dgm:cxn modelId="{E6672DDC-EF5E-104B-8558-DF044B8258D0}" type="presOf" srcId="{D42700A4-6285-4BB1-8316-2AD6B55E638A}" destId="{B0F926C1-3F94-49C2-B284-3AA7610A3AB8}" srcOrd="0" destOrd="0" presId="urn:microsoft.com/office/officeart/2005/8/layout/radial5"/>
    <dgm:cxn modelId="{FF28B1FA-161A-024B-B1A9-09C7F7053D6E}" type="presOf" srcId="{C6E840D7-CCC2-4802-BEE5-4A0B7609BB20}" destId="{F70B6D7B-4879-458B-8D20-9E20599ED31D}" srcOrd="1" destOrd="0" presId="urn:microsoft.com/office/officeart/2005/8/layout/radial5"/>
    <dgm:cxn modelId="{908F58EC-74D5-AD40-9426-FC569CFA58BB}" type="presParOf" srcId="{05FC7305-7B5C-40DF-8476-8769309447F1}" destId="{E5BF3400-7F12-4DD4-B579-89553EE5F00F}" srcOrd="0" destOrd="0" presId="urn:microsoft.com/office/officeart/2005/8/layout/radial5"/>
    <dgm:cxn modelId="{92555A5D-6B7C-6F49-97F3-34CEBDEAE823}" type="presParOf" srcId="{05FC7305-7B5C-40DF-8476-8769309447F1}" destId="{B0F926C1-3F94-49C2-B284-3AA7610A3AB8}" srcOrd="1" destOrd="0" presId="urn:microsoft.com/office/officeart/2005/8/layout/radial5"/>
    <dgm:cxn modelId="{56D1D961-04DE-9042-AF30-9D90E4084225}" type="presParOf" srcId="{B0F926C1-3F94-49C2-B284-3AA7610A3AB8}" destId="{FB0A4C8A-081F-4C7A-B51D-7E87E1764984}" srcOrd="0" destOrd="0" presId="urn:microsoft.com/office/officeart/2005/8/layout/radial5"/>
    <dgm:cxn modelId="{676031AB-1440-BD42-B74A-96751417D4AB}" type="presParOf" srcId="{05FC7305-7B5C-40DF-8476-8769309447F1}" destId="{E254F04B-76C4-4CEA-A4F0-991C848F14D6}" srcOrd="2" destOrd="0" presId="urn:microsoft.com/office/officeart/2005/8/layout/radial5"/>
    <dgm:cxn modelId="{B5710AC0-1F80-9C42-9DE4-BB551C286F4D}" type="presParOf" srcId="{05FC7305-7B5C-40DF-8476-8769309447F1}" destId="{569E00DE-98EC-4798-90E0-A562F1787BE0}" srcOrd="3" destOrd="0" presId="urn:microsoft.com/office/officeart/2005/8/layout/radial5"/>
    <dgm:cxn modelId="{1000D3EC-5DB4-A541-9ADD-1B1EA18B0C16}" type="presParOf" srcId="{569E00DE-98EC-4798-90E0-A562F1787BE0}" destId="{229D5CCD-0D68-4324-B10E-C059DEA0E994}" srcOrd="0" destOrd="0" presId="urn:microsoft.com/office/officeart/2005/8/layout/radial5"/>
    <dgm:cxn modelId="{0AF29309-9401-D445-9DEF-6640E85C134E}" type="presParOf" srcId="{05FC7305-7B5C-40DF-8476-8769309447F1}" destId="{1EA84A96-B73D-4282-B5FF-71CCA50DE9B0}" srcOrd="4" destOrd="0" presId="urn:microsoft.com/office/officeart/2005/8/layout/radial5"/>
    <dgm:cxn modelId="{10001180-F15F-A449-B4B1-58058B7C5663}" type="presParOf" srcId="{05FC7305-7B5C-40DF-8476-8769309447F1}" destId="{6EC0FEF2-DBF0-466A-B24E-EE6D3F20533F}" srcOrd="5" destOrd="0" presId="urn:microsoft.com/office/officeart/2005/8/layout/radial5"/>
    <dgm:cxn modelId="{ABAF0206-C8D6-9C46-95FC-E151BA7503F1}" type="presParOf" srcId="{6EC0FEF2-DBF0-466A-B24E-EE6D3F20533F}" destId="{D1206705-BE47-4C2F-A1F3-93F3CA55E6CF}" srcOrd="0" destOrd="0" presId="urn:microsoft.com/office/officeart/2005/8/layout/radial5"/>
    <dgm:cxn modelId="{31C77D31-3E0C-024E-AA47-EEC2CD1825D6}" type="presParOf" srcId="{05FC7305-7B5C-40DF-8476-8769309447F1}" destId="{09DF9B64-9DCA-4F6E-9159-F12D07DD7CDC}" srcOrd="6" destOrd="0" presId="urn:microsoft.com/office/officeart/2005/8/layout/radial5"/>
    <dgm:cxn modelId="{0BA67C52-71C8-134B-8B09-E87E5ACE1205}" type="presParOf" srcId="{05FC7305-7B5C-40DF-8476-8769309447F1}" destId="{643F1546-BD0D-44E4-A885-3FF16E3CF059}" srcOrd="7" destOrd="0" presId="urn:microsoft.com/office/officeart/2005/8/layout/radial5"/>
    <dgm:cxn modelId="{B2934137-3806-6941-B44B-DE89989D6326}" type="presParOf" srcId="{643F1546-BD0D-44E4-A885-3FF16E3CF059}" destId="{8B02030A-B398-4E23-9B7D-FAA7BC288985}" srcOrd="0" destOrd="0" presId="urn:microsoft.com/office/officeart/2005/8/layout/radial5"/>
    <dgm:cxn modelId="{A75835C5-33EA-8440-ADE3-53C5A93EC05B}" type="presParOf" srcId="{05FC7305-7B5C-40DF-8476-8769309447F1}" destId="{A721546C-7D84-464A-A465-7E228475D7FE}" srcOrd="8" destOrd="0" presId="urn:microsoft.com/office/officeart/2005/8/layout/radial5"/>
    <dgm:cxn modelId="{A062826B-D0E8-3B48-AFBD-0EA9F13BE60C}" type="presParOf" srcId="{05FC7305-7B5C-40DF-8476-8769309447F1}" destId="{C71475EA-662D-47C9-ACC4-5FF11F3EFB89}" srcOrd="9" destOrd="0" presId="urn:microsoft.com/office/officeart/2005/8/layout/radial5"/>
    <dgm:cxn modelId="{0135FB87-D6A8-3B4B-9915-5A7DDF6F1ED5}" type="presParOf" srcId="{C71475EA-662D-47C9-ACC4-5FF11F3EFB89}" destId="{F70B6D7B-4879-458B-8D20-9E20599ED31D}" srcOrd="0" destOrd="0" presId="urn:microsoft.com/office/officeart/2005/8/layout/radial5"/>
    <dgm:cxn modelId="{625D6AFA-3F1C-0F4F-8B7C-56B79E3C2114}" type="presParOf" srcId="{05FC7305-7B5C-40DF-8476-8769309447F1}" destId="{7ADC32C5-7E1B-4910-B3CF-5DAC1933ED1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77A0E-EACA-4EAF-B7CE-B69FCD76BF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4D4D4-F328-406E-B286-FF54C08FC2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GIS</a:t>
          </a:r>
        </a:p>
      </dgm:t>
    </dgm:pt>
    <dgm:pt modelId="{7619C2AA-D09E-44E2-B50E-D2FF1A21042D}" type="parTrans" cxnId="{43961684-F009-4CE3-9550-DA930A64CDD3}">
      <dgm:prSet/>
      <dgm:spPr/>
      <dgm:t>
        <a:bodyPr/>
        <a:lstStyle/>
        <a:p>
          <a:endParaRPr lang="en-US"/>
        </a:p>
      </dgm:t>
    </dgm:pt>
    <dgm:pt modelId="{8D464D56-7364-4930-AEE0-05C7A2807A64}" type="sibTrans" cxnId="{43961684-F009-4CE3-9550-DA930A64CDD3}">
      <dgm:prSet/>
      <dgm:spPr/>
      <dgm:t>
        <a:bodyPr/>
        <a:lstStyle/>
        <a:p>
          <a:endParaRPr lang="en-US"/>
        </a:p>
      </dgm:t>
    </dgm:pt>
    <dgm:pt modelId="{85BFE9DE-0186-46E8-964B-5AC8FC73CA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Route 9-1-1 Calls</a:t>
          </a:r>
        </a:p>
      </dgm:t>
    </dgm:pt>
    <dgm:pt modelId="{D42700A4-6285-4BB1-8316-2AD6B55E638A}" type="parTrans" cxnId="{1ABF4E64-A68A-4C26-B88A-6CB35718FA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ADC056-F3FA-405D-A6A6-BE6359B6A81D}" type="sibTrans" cxnId="{1ABF4E64-A68A-4C26-B88A-6CB35718FA40}">
      <dgm:prSet/>
      <dgm:spPr/>
      <dgm:t>
        <a:bodyPr/>
        <a:lstStyle/>
        <a:p>
          <a:endParaRPr lang="en-US"/>
        </a:p>
      </dgm:t>
    </dgm:pt>
    <dgm:pt modelId="{5D83490E-1276-4213-AE0C-267F98FAEFF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Test TNs from other </a:t>
          </a:r>
          <a:r>
            <a:rPr lang="en-US" dirty="0" err="1"/>
            <a:t>Telcos</a:t>
          </a:r>
          <a:endParaRPr lang="en-US" dirty="0"/>
        </a:p>
      </dgm:t>
    </dgm:pt>
    <dgm:pt modelId="{93B08D0B-CC7F-490E-B0C5-07A5B81486FB}" type="parTrans" cxnId="{E247C9C4-65B3-4C2D-8C69-15B3DF4230A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F7142EC7-9842-459F-9DD4-D8A65B115B40}" type="sibTrans" cxnId="{E247C9C4-65B3-4C2D-8C69-15B3DF4230AB}">
      <dgm:prSet/>
      <dgm:spPr/>
      <dgm:t>
        <a:bodyPr/>
        <a:lstStyle/>
        <a:p>
          <a:endParaRPr lang="en-US"/>
        </a:p>
      </dgm:t>
    </dgm:pt>
    <dgm:pt modelId="{86B74A58-33A8-456A-8F75-048DF6E05E7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New Phone Lines</a:t>
          </a:r>
        </a:p>
      </dgm:t>
    </dgm:pt>
    <dgm:pt modelId="{10822A17-3669-4AA7-B88C-89ABBB10FF1C}" type="parTrans" cxnId="{D4DBDD54-2F31-400C-8E6C-C9DC9884D8B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31FAD9D-9ECB-43A3-A797-832CBF7C8D5B}" type="sibTrans" cxnId="{D4DBDD54-2F31-400C-8E6C-C9DC9884D8B9}">
      <dgm:prSet/>
      <dgm:spPr/>
      <dgm:t>
        <a:bodyPr/>
        <a:lstStyle/>
        <a:p>
          <a:endParaRPr lang="en-US"/>
        </a:p>
      </dgm:t>
    </dgm:pt>
    <dgm:pt modelId="{07CCD3E1-F526-49F6-9D16-1AC7EAF1861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Repair</a:t>
          </a:r>
        </a:p>
        <a:p>
          <a:r>
            <a:rPr lang="en-US" dirty="0"/>
            <a:t>Service</a:t>
          </a:r>
        </a:p>
      </dgm:t>
    </dgm:pt>
    <dgm:pt modelId="{C6E840D7-CCC2-4802-BEE5-4A0B7609BB20}" type="parTrans" cxnId="{8426CEA7-B35F-4CCC-A178-45EDC20D10B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84A13D6-DE35-4E31-8EA3-78472A63B6C6}" type="sibTrans" cxnId="{8426CEA7-B35F-4CCC-A178-45EDC20D10BA}">
      <dgm:prSet/>
      <dgm:spPr/>
      <dgm:t>
        <a:bodyPr/>
        <a:lstStyle/>
        <a:p>
          <a:endParaRPr lang="en-US"/>
        </a:p>
      </dgm:t>
    </dgm:pt>
    <dgm:pt modelId="{02631643-94FE-4EE3-904E-B1E5FF3AE84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Exported to other apps</a:t>
          </a:r>
        </a:p>
      </dgm:t>
    </dgm:pt>
    <dgm:pt modelId="{E7011912-7F61-4BFA-91A4-DD54E5623E90}" type="parTrans" cxnId="{4CE59762-71DC-4290-9068-78DC37CE45D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BC2B9D1F-6F1A-41CB-9CA9-34C7EE84047B}" type="sibTrans" cxnId="{4CE59762-71DC-4290-9068-78DC37CE45D3}">
      <dgm:prSet/>
      <dgm:spPr/>
      <dgm:t>
        <a:bodyPr/>
        <a:lstStyle/>
        <a:p>
          <a:endParaRPr lang="en-US"/>
        </a:p>
      </dgm:t>
    </dgm:pt>
    <dgm:pt modelId="{05FC7305-7B5C-40DF-8476-8769309447F1}" type="pres">
      <dgm:prSet presAssocID="{9D977A0E-EACA-4EAF-B7CE-B69FCD76B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F3400-7F12-4DD4-B579-89553EE5F00F}" type="pres">
      <dgm:prSet presAssocID="{DBE4D4D4-F328-406E-B286-FF54C08FC218}" presName="centerShape" presStyleLbl="node0" presStyleIdx="0" presStyleCnt="1" custScaleX="212767" custScaleY="156880" custLinFactNeighborX="1317" custLinFactNeighborY="31358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B0F926C1-3F94-49C2-B284-3AA7610A3AB8}" type="pres">
      <dgm:prSet presAssocID="{D42700A4-6285-4BB1-8316-2AD6B55E638A}" presName="parTrans" presStyleLbl="sibTrans2D1" presStyleIdx="0" presStyleCnt="5" custFlipVert="1" custScaleX="29674" custScaleY="33680" custLinFactNeighborX="142" custLinFactNeighborY="-51293"/>
      <dgm:spPr/>
      <dgm:t>
        <a:bodyPr/>
        <a:lstStyle/>
        <a:p>
          <a:endParaRPr lang="en-US"/>
        </a:p>
      </dgm:t>
    </dgm:pt>
    <dgm:pt modelId="{FB0A4C8A-081F-4C7A-B51D-7E87E1764984}" type="pres">
      <dgm:prSet presAssocID="{D42700A4-6285-4BB1-8316-2AD6B55E638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54F04B-76C4-4CEA-A4F0-991C848F14D6}" type="pres">
      <dgm:prSet presAssocID="{85BFE9DE-0186-46E8-964B-5AC8FC73CA18}" presName="node" presStyleLbl="node1" presStyleIdx="0" presStyleCnt="5" custScaleX="171952" custRadScaleRad="95688" custRadScaleInc="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00DE-98EC-4798-90E0-A562F1787BE0}" type="pres">
      <dgm:prSet presAssocID="{93B08D0B-CC7F-490E-B0C5-07A5B81486F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29D5CCD-0D68-4324-B10E-C059DEA0E994}" type="pres">
      <dgm:prSet presAssocID="{93B08D0B-CC7F-490E-B0C5-07A5B81486F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EA84A96-B73D-4282-B5FF-71CCA50DE9B0}" type="pres">
      <dgm:prSet presAssocID="{5D83490E-1276-4213-AE0C-267F98FAEFF4}" presName="node" presStyleLbl="node1" presStyleIdx="1" presStyleCnt="5" custScaleX="156598" custRadScaleRad="163351" custRadScaleInc="-27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FEF2-DBF0-466A-B24E-EE6D3F20533F}" type="pres">
      <dgm:prSet presAssocID="{10822A17-3669-4AA7-B88C-89ABBB10FF1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1206705-BE47-4C2F-A1F3-93F3CA55E6CF}" type="pres">
      <dgm:prSet presAssocID="{10822A17-3669-4AA7-B88C-89ABBB10FF1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9DF9B64-9DCA-4F6E-9159-F12D07DD7CDC}" type="pres">
      <dgm:prSet presAssocID="{86B74A58-33A8-456A-8F75-048DF6E05E73}" presName="node" presStyleLbl="node1" presStyleIdx="2" presStyleCnt="5" custScaleX="159075" custScaleY="91986" custRadScaleRad="136200" custRadScaleInc="42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F1546-BD0D-44E4-A885-3FF16E3CF059}" type="pres">
      <dgm:prSet presAssocID="{E7011912-7F61-4BFA-91A4-DD54E5623E9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B02030A-B398-4E23-9B7D-FAA7BC288985}" type="pres">
      <dgm:prSet presAssocID="{E7011912-7F61-4BFA-91A4-DD54E5623E9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721546C-7D84-464A-A465-7E228475D7FE}" type="pres">
      <dgm:prSet presAssocID="{02631643-94FE-4EE3-904E-B1E5FF3AE846}" presName="node" presStyleLbl="node1" presStyleIdx="3" presStyleCnt="5" custRadScaleRad="168739" custRadScaleInc="114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75EA-662D-47C9-ACC4-5FF11F3EFB89}" type="pres">
      <dgm:prSet presAssocID="{C6E840D7-CCC2-4802-BEE5-4A0B7609BB2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70B6D7B-4879-458B-8D20-9E20599ED31D}" type="pres">
      <dgm:prSet presAssocID="{C6E840D7-CCC2-4802-BEE5-4A0B7609BB2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ADC32C5-7E1B-4910-B3CF-5DAC1933ED12}" type="pres">
      <dgm:prSet presAssocID="{07CCD3E1-F526-49F6-9D16-1AC7EAF1861E}" presName="node" presStyleLbl="node1" presStyleIdx="4" presStyleCnt="5" custScaleX="107284" custScaleY="91070" custRadScaleRad="185573" custRadScaleInc="476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8C3003-C309-0D47-AD85-0F152D45719C}" type="presOf" srcId="{C6E840D7-CCC2-4802-BEE5-4A0B7609BB20}" destId="{C71475EA-662D-47C9-ACC4-5FF11F3EFB89}" srcOrd="0" destOrd="0" presId="urn:microsoft.com/office/officeart/2005/8/layout/radial5"/>
    <dgm:cxn modelId="{781299D0-466F-F94D-BFF9-D65A3927D767}" type="presOf" srcId="{DBE4D4D4-F328-406E-B286-FF54C08FC218}" destId="{E5BF3400-7F12-4DD4-B579-89553EE5F00F}" srcOrd="0" destOrd="0" presId="urn:microsoft.com/office/officeart/2005/8/layout/radial5"/>
    <dgm:cxn modelId="{9282DCBD-2A05-BD40-9731-1AD0E697F7B3}" type="presOf" srcId="{86B74A58-33A8-456A-8F75-048DF6E05E73}" destId="{09DF9B64-9DCA-4F6E-9159-F12D07DD7CDC}" srcOrd="0" destOrd="0" presId="urn:microsoft.com/office/officeart/2005/8/layout/radial5"/>
    <dgm:cxn modelId="{BF842F44-E38C-BE49-BDF4-845DA49EC373}" type="presOf" srcId="{D42700A4-6285-4BB1-8316-2AD6B55E638A}" destId="{FB0A4C8A-081F-4C7A-B51D-7E87E1764984}" srcOrd="1" destOrd="0" presId="urn:microsoft.com/office/officeart/2005/8/layout/radial5"/>
    <dgm:cxn modelId="{019B75BB-E48C-5347-BB39-4EBAB979A6B4}" type="presOf" srcId="{10822A17-3669-4AA7-B88C-89ABBB10FF1C}" destId="{6EC0FEF2-DBF0-466A-B24E-EE6D3F20533F}" srcOrd="0" destOrd="0" presId="urn:microsoft.com/office/officeart/2005/8/layout/radial5"/>
    <dgm:cxn modelId="{073B6CAD-E11C-5943-8073-410B3A5CA03E}" type="presOf" srcId="{C6E840D7-CCC2-4802-BEE5-4A0B7609BB20}" destId="{F70B6D7B-4879-458B-8D20-9E20599ED31D}" srcOrd="1" destOrd="0" presId="urn:microsoft.com/office/officeart/2005/8/layout/radial5"/>
    <dgm:cxn modelId="{0F069510-F557-E443-9C11-0BD3593AE842}" type="presOf" srcId="{E7011912-7F61-4BFA-91A4-DD54E5623E90}" destId="{643F1546-BD0D-44E4-A885-3FF16E3CF059}" srcOrd="0" destOrd="0" presId="urn:microsoft.com/office/officeart/2005/8/layout/radial5"/>
    <dgm:cxn modelId="{1D3F0EBF-17C0-2C47-AFF8-87CAE8F1604C}" type="presOf" srcId="{07CCD3E1-F526-49F6-9D16-1AC7EAF1861E}" destId="{7ADC32C5-7E1B-4910-B3CF-5DAC1933ED12}" srcOrd="0" destOrd="0" presId="urn:microsoft.com/office/officeart/2005/8/layout/radial5"/>
    <dgm:cxn modelId="{8426CEA7-B35F-4CCC-A178-45EDC20D10BA}" srcId="{DBE4D4D4-F328-406E-B286-FF54C08FC218}" destId="{07CCD3E1-F526-49F6-9D16-1AC7EAF1861E}" srcOrd="4" destOrd="0" parTransId="{C6E840D7-CCC2-4802-BEE5-4A0B7609BB20}" sibTransId="{E84A13D6-DE35-4E31-8EA3-78472A63B6C6}"/>
    <dgm:cxn modelId="{2CB71871-DF45-B544-A6A5-EF27AC44C160}" type="presOf" srcId="{5D83490E-1276-4213-AE0C-267F98FAEFF4}" destId="{1EA84A96-B73D-4282-B5FF-71CCA50DE9B0}" srcOrd="0" destOrd="0" presId="urn:microsoft.com/office/officeart/2005/8/layout/radial5"/>
    <dgm:cxn modelId="{E7701F3A-60F8-DF40-9970-FCB5F49E1A6E}" type="presOf" srcId="{02631643-94FE-4EE3-904E-B1E5FF3AE846}" destId="{A721546C-7D84-464A-A465-7E228475D7FE}" srcOrd="0" destOrd="0" presId="urn:microsoft.com/office/officeart/2005/8/layout/radial5"/>
    <dgm:cxn modelId="{7838D38E-C1DC-104D-8ADB-E1549B06068B}" type="presOf" srcId="{85BFE9DE-0186-46E8-964B-5AC8FC73CA18}" destId="{E254F04B-76C4-4CEA-A4F0-991C848F14D6}" srcOrd="0" destOrd="0" presId="urn:microsoft.com/office/officeart/2005/8/layout/radial5"/>
    <dgm:cxn modelId="{4CE59762-71DC-4290-9068-78DC37CE45D3}" srcId="{DBE4D4D4-F328-406E-B286-FF54C08FC218}" destId="{02631643-94FE-4EE3-904E-B1E5FF3AE846}" srcOrd="3" destOrd="0" parTransId="{E7011912-7F61-4BFA-91A4-DD54E5623E90}" sibTransId="{BC2B9D1F-6F1A-41CB-9CA9-34C7EE84047B}"/>
    <dgm:cxn modelId="{05F90164-8048-0B4D-AFA1-C9A591C6EB93}" type="presOf" srcId="{E7011912-7F61-4BFA-91A4-DD54E5623E90}" destId="{8B02030A-B398-4E23-9B7D-FAA7BC288985}" srcOrd="1" destOrd="0" presId="urn:microsoft.com/office/officeart/2005/8/layout/radial5"/>
    <dgm:cxn modelId="{43961684-F009-4CE3-9550-DA930A64CDD3}" srcId="{9D977A0E-EACA-4EAF-B7CE-B69FCD76BFD8}" destId="{DBE4D4D4-F328-406E-B286-FF54C08FC218}" srcOrd="0" destOrd="0" parTransId="{7619C2AA-D09E-44E2-B50E-D2FF1A21042D}" sibTransId="{8D464D56-7364-4930-AEE0-05C7A2807A64}"/>
    <dgm:cxn modelId="{D4DBDD54-2F31-400C-8E6C-C9DC9884D8B9}" srcId="{DBE4D4D4-F328-406E-B286-FF54C08FC218}" destId="{86B74A58-33A8-456A-8F75-048DF6E05E73}" srcOrd="2" destOrd="0" parTransId="{10822A17-3669-4AA7-B88C-89ABBB10FF1C}" sibTransId="{331FAD9D-9ECB-43A3-A797-832CBF7C8D5B}"/>
    <dgm:cxn modelId="{1ABF4E64-A68A-4C26-B88A-6CB35718FA40}" srcId="{DBE4D4D4-F328-406E-B286-FF54C08FC218}" destId="{85BFE9DE-0186-46E8-964B-5AC8FC73CA18}" srcOrd="0" destOrd="0" parTransId="{D42700A4-6285-4BB1-8316-2AD6B55E638A}" sibTransId="{6EADC056-F3FA-405D-A6A6-BE6359B6A81D}"/>
    <dgm:cxn modelId="{B8D39284-2AC1-374B-8EBA-6E8E1BEA155C}" type="presOf" srcId="{93B08D0B-CC7F-490E-B0C5-07A5B81486FB}" destId="{569E00DE-98EC-4798-90E0-A562F1787BE0}" srcOrd="0" destOrd="0" presId="urn:microsoft.com/office/officeart/2005/8/layout/radial5"/>
    <dgm:cxn modelId="{474785EE-2F9C-5045-B622-746D8EC50805}" type="presOf" srcId="{D42700A4-6285-4BB1-8316-2AD6B55E638A}" destId="{B0F926C1-3F94-49C2-B284-3AA7610A3AB8}" srcOrd="0" destOrd="0" presId="urn:microsoft.com/office/officeart/2005/8/layout/radial5"/>
    <dgm:cxn modelId="{03247A9C-A23E-3640-80A8-11F4979FC4EE}" type="presOf" srcId="{9D977A0E-EACA-4EAF-B7CE-B69FCD76BFD8}" destId="{05FC7305-7B5C-40DF-8476-8769309447F1}" srcOrd="0" destOrd="0" presId="urn:microsoft.com/office/officeart/2005/8/layout/radial5"/>
    <dgm:cxn modelId="{E247C9C4-65B3-4C2D-8C69-15B3DF4230AB}" srcId="{DBE4D4D4-F328-406E-B286-FF54C08FC218}" destId="{5D83490E-1276-4213-AE0C-267F98FAEFF4}" srcOrd="1" destOrd="0" parTransId="{93B08D0B-CC7F-490E-B0C5-07A5B81486FB}" sibTransId="{F7142EC7-9842-459F-9DD4-D8A65B115B40}"/>
    <dgm:cxn modelId="{6B24ED3F-64D3-5F47-994B-6B26EC5DB07A}" type="presOf" srcId="{10822A17-3669-4AA7-B88C-89ABBB10FF1C}" destId="{D1206705-BE47-4C2F-A1F3-93F3CA55E6CF}" srcOrd="1" destOrd="0" presId="urn:microsoft.com/office/officeart/2005/8/layout/radial5"/>
    <dgm:cxn modelId="{606691AE-63F8-4840-BD7B-19B6EA4BF654}" type="presOf" srcId="{93B08D0B-CC7F-490E-B0C5-07A5B81486FB}" destId="{229D5CCD-0D68-4324-B10E-C059DEA0E994}" srcOrd="1" destOrd="0" presId="urn:microsoft.com/office/officeart/2005/8/layout/radial5"/>
    <dgm:cxn modelId="{1E74F7BA-559A-F040-BFCE-DD498B0723BE}" type="presParOf" srcId="{05FC7305-7B5C-40DF-8476-8769309447F1}" destId="{E5BF3400-7F12-4DD4-B579-89553EE5F00F}" srcOrd="0" destOrd="0" presId="urn:microsoft.com/office/officeart/2005/8/layout/radial5"/>
    <dgm:cxn modelId="{BF74317F-3B24-324D-AC2E-8620F07F5F48}" type="presParOf" srcId="{05FC7305-7B5C-40DF-8476-8769309447F1}" destId="{B0F926C1-3F94-49C2-B284-3AA7610A3AB8}" srcOrd="1" destOrd="0" presId="urn:microsoft.com/office/officeart/2005/8/layout/radial5"/>
    <dgm:cxn modelId="{B696FA02-DFDC-0948-919E-6ED1AA77A390}" type="presParOf" srcId="{B0F926C1-3F94-49C2-B284-3AA7610A3AB8}" destId="{FB0A4C8A-081F-4C7A-B51D-7E87E1764984}" srcOrd="0" destOrd="0" presId="urn:microsoft.com/office/officeart/2005/8/layout/radial5"/>
    <dgm:cxn modelId="{218007C3-E011-EA47-88A4-37D2D9376334}" type="presParOf" srcId="{05FC7305-7B5C-40DF-8476-8769309447F1}" destId="{E254F04B-76C4-4CEA-A4F0-991C848F14D6}" srcOrd="2" destOrd="0" presId="urn:microsoft.com/office/officeart/2005/8/layout/radial5"/>
    <dgm:cxn modelId="{173858F0-1B13-5844-9BD4-37EC47A2F786}" type="presParOf" srcId="{05FC7305-7B5C-40DF-8476-8769309447F1}" destId="{569E00DE-98EC-4798-90E0-A562F1787BE0}" srcOrd="3" destOrd="0" presId="urn:microsoft.com/office/officeart/2005/8/layout/radial5"/>
    <dgm:cxn modelId="{D6161165-7987-DB42-B64B-B6957C07A277}" type="presParOf" srcId="{569E00DE-98EC-4798-90E0-A562F1787BE0}" destId="{229D5CCD-0D68-4324-B10E-C059DEA0E994}" srcOrd="0" destOrd="0" presId="urn:microsoft.com/office/officeart/2005/8/layout/radial5"/>
    <dgm:cxn modelId="{4E715A2A-685E-2746-846F-BD0745F853A3}" type="presParOf" srcId="{05FC7305-7B5C-40DF-8476-8769309447F1}" destId="{1EA84A96-B73D-4282-B5FF-71CCA50DE9B0}" srcOrd="4" destOrd="0" presId="urn:microsoft.com/office/officeart/2005/8/layout/radial5"/>
    <dgm:cxn modelId="{2291E522-8F47-4642-8351-910C3798E08E}" type="presParOf" srcId="{05FC7305-7B5C-40DF-8476-8769309447F1}" destId="{6EC0FEF2-DBF0-466A-B24E-EE6D3F20533F}" srcOrd="5" destOrd="0" presId="urn:microsoft.com/office/officeart/2005/8/layout/radial5"/>
    <dgm:cxn modelId="{A3A8343B-2F75-C74E-B800-D88CBDC753D7}" type="presParOf" srcId="{6EC0FEF2-DBF0-466A-B24E-EE6D3F20533F}" destId="{D1206705-BE47-4C2F-A1F3-93F3CA55E6CF}" srcOrd="0" destOrd="0" presId="urn:microsoft.com/office/officeart/2005/8/layout/radial5"/>
    <dgm:cxn modelId="{D79A04AC-D0D2-B842-B22C-1CA25BFC1455}" type="presParOf" srcId="{05FC7305-7B5C-40DF-8476-8769309447F1}" destId="{09DF9B64-9DCA-4F6E-9159-F12D07DD7CDC}" srcOrd="6" destOrd="0" presId="urn:microsoft.com/office/officeart/2005/8/layout/radial5"/>
    <dgm:cxn modelId="{BE61BE21-0F07-7847-9DE6-57928C483771}" type="presParOf" srcId="{05FC7305-7B5C-40DF-8476-8769309447F1}" destId="{643F1546-BD0D-44E4-A885-3FF16E3CF059}" srcOrd="7" destOrd="0" presId="urn:microsoft.com/office/officeart/2005/8/layout/radial5"/>
    <dgm:cxn modelId="{EC871EC1-0153-F444-8621-92FB8CABDCFF}" type="presParOf" srcId="{643F1546-BD0D-44E4-A885-3FF16E3CF059}" destId="{8B02030A-B398-4E23-9B7D-FAA7BC288985}" srcOrd="0" destOrd="0" presId="urn:microsoft.com/office/officeart/2005/8/layout/radial5"/>
    <dgm:cxn modelId="{27CEDA12-D3E4-EA47-95DF-354F461DC672}" type="presParOf" srcId="{05FC7305-7B5C-40DF-8476-8769309447F1}" destId="{A721546C-7D84-464A-A465-7E228475D7FE}" srcOrd="8" destOrd="0" presId="urn:microsoft.com/office/officeart/2005/8/layout/radial5"/>
    <dgm:cxn modelId="{3F877BD0-6CFE-5340-9B57-C111047C706B}" type="presParOf" srcId="{05FC7305-7B5C-40DF-8476-8769309447F1}" destId="{C71475EA-662D-47C9-ACC4-5FF11F3EFB89}" srcOrd="9" destOrd="0" presId="urn:microsoft.com/office/officeart/2005/8/layout/radial5"/>
    <dgm:cxn modelId="{596871DB-34D2-F344-A023-BF37C68DEE19}" type="presParOf" srcId="{C71475EA-662D-47C9-ACC4-5FF11F3EFB89}" destId="{F70B6D7B-4879-458B-8D20-9E20599ED31D}" srcOrd="0" destOrd="0" presId="urn:microsoft.com/office/officeart/2005/8/layout/radial5"/>
    <dgm:cxn modelId="{1B83E890-FB54-6F47-894B-237F4FCDF4D8}" type="presParOf" srcId="{05FC7305-7B5C-40DF-8476-8769309447F1}" destId="{7ADC32C5-7E1B-4910-B3CF-5DAC1933ED1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77A0E-EACA-4EAF-B7CE-B69FCD76BF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4D4D4-F328-406E-B286-FF54C08FC21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err="1"/>
            <a:t>geoMSAG</a:t>
          </a:r>
          <a:endParaRPr lang="en-US" dirty="0"/>
        </a:p>
      </dgm:t>
    </dgm:pt>
    <dgm:pt modelId="{7619C2AA-D09E-44E2-B50E-D2FF1A21042D}" type="parTrans" cxnId="{43961684-F009-4CE3-9550-DA930A64CDD3}">
      <dgm:prSet/>
      <dgm:spPr/>
      <dgm:t>
        <a:bodyPr/>
        <a:lstStyle/>
        <a:p>
          <a:endParaRPr lang="en-US"/>
        </a:p>
      </dgm:t>
    </dgm:pt>
    <dgm:pt modelId="{8D464D56-7364-4930-AEE0-05C7A2807A64}" type="sibTrans" cxnId="{43961684-F009-4CE3-9550-DA930A64CDD3}">
      <dgm:prSet/>
      <dgm:spPr/>
      <dgm:t>
        <a:bodyPr/>
        <a:lstStyle/>
        <a:p>
          <a:endParaRPr lang="en-US"/>
        </a:p>
      </dgm:t>
    </dgm:pt>
    <dgm:pt modelId="{85BFE9DE-0186-46E8-964B-5AC8FC73CA1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4800" baseline="0" dirty="0"/>
            <a:t>GIS</a:t>
          </a:r>
        </a:p>
      </dgm:t>
    </dgm:pt>
    <dgm:pt modelId="{D42700A4-6285-4BB1-8316-2AD6B55E638A}" type="parTrans" cxnId="{1ABF4E64-A68A-4C26-B88A-6CB35718FA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ADC056-F3FA-405D-A6A6-BE6359B6A81D}" type="sibTrans" cxnId="{1ABF4E64-A68A-4C26-B88A-6CB35718FA40}">
      <dgm:prSet/>
      <dgm:spPr/>
      <dgm:t>
        <a:bodyPr/>
        <a:lstStyle/>
        <a:p>
          <a:endParaRPr lang="en-US"/>
        </a:p>
      </dgm:t>
    </dgm:pt>
    <dgm:pt modelId="{05FC7305-7B5C-40DF-8476-8769309447F1}" type="pres">
      <dgm:prSet presAssocID="{9D977A0E-EACA-4EAF-B7CE-B69FCD76B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F3400-7F12-4DD4-B579-89553EE5F00F}" type="pres">
      <dgm:prSet presAssocID="{DBE4D4D4-F328-406E-B286-FF54C08FC218}" presName="centerShape" presStyleLbl="node0" presStyleIdx="0" presStyleCnt="1" custScaleX="163408" custScaleY="99343" custLinFactNeighborX="0" custLinFactNeighborY="-4986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B0F926C1-3F94-49C2-B284-3AA7610A3AB8}" type="pres">
      <dgm:prSet presAssocID="{D42700A4-6285-4BB1-8316-2AD6B55E638A}" presName="parTrans" presStyleLbl="sibTrans2D1" presStyleIdx="0" presStyleCnt="1" custAng="10868456" custScaleX="168129" custScaleY="82521"/>
      <dgm:spPr/>
      <dgm:t>
        <a:bodyPr/>
        <a:lstStyle/>
        <a:p>
          <a:endParaRPr lang="en-US"/>
        </a:p>
      </dgm:t>
    </dgm:pt>
    <dgm:pt modelId="{FB0A4C8A-081F-4C7A-B51D-7E87E1764984}" type="pres">
      <dgm:prSet presAssocID="{D42700A4-6285-4BB1-8316-2AD6B55E638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54F04B-76C4-4CEA-A4F0-991C848F14D6}" type="pres">
      <dgm:prSet presAssocID="{85BFE9DE-0186-46E8-964B-5AC8FC73CA18}" presName="node" presStyleLbl="node1" presStyleIdx="0" presStyleCnt="1" custScaleX="119848" custScaleY="91204" custRadScaleRad="101776" custRadScaleInc="0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43961684-F009-4CE3-9550-DA930A64CDD3}" srcId="{9D977A0E-EACA-4EAF-B7CE-B69FCD76BFD8}" destId="{DBE4D4D4-F328-406E-B286-FF54C08FC218}" srcOrd="0" destOrd="0" parTransId="{7619C2AA-D09E-44E2-B50E-D2FF1A21042D}" sibTransId="{8D464D56-7364-4930-AEE0-05C7A2807A64}"/>
    <dgm:cxn modelId="{B8FABA72-FFE1-3D45-A312-2B602389C4C9}" type="presOf" srcId="{85BFE9DE-0186-46E8-964B-5AC8FC73CA18}" destId="{E254F04B-76C4-4CEA-A4F0-991C848F14D6}" srcOrd="0" destOrd="0" presId="urn:microsoft.com/office/officeart/2005/8/layout/radial5"/>
    <dgm:cxn modelId="{73B01A6E-482D-3A4F-93C8-21731E9ED7DD}" type="presOf" srcId="{D42700A4-6285-4BB1-8316-2AD6B55E638A}" destId="{B0F926C1-3F94-49C2-B284-3AA7610A3AB8}" srcOrd="0" destOrd="0" presId="urn:microsoft.com/office/officeart/2005/8/layout/radial5"/>
    <dgm:cxn modelId="{399D1F5C-B4C3-7647-A768-BCF947953344}" type="presOf" srcId="{9D977A0E-EACA-4EAF-B7CE-B69FCD76BFD8}" destId="{05FC7305-7B5C-40DF-8476-8769309447F1}" srcOrd="0" destOrd="0" presId="urn:microsoft.com/office/officeart/2005/8/layout/radial5"/>
    <dgm:cxn modelId="{1ABF4E64-A68A-4C26-B88A-6CB35718FA40}" srcId="{DBE4D4D4-F328-406E-B286-FF54C08FC218}" destId="{85BFE9DE-0186-46E8-964B-5AC8FC73CA18}" srcOrd="0" destOrd="0" parTransId="{D42700A4-6285-4BB1-8316-2AD6B55E638A}" sibTransId="{6EADC056-F3FA-405D-A6A6-BE6359B6A81D}"/>
    <dgm:cxn modelId="{0192CB3B-F8F3-A144-80D3-035AB4D1C1AA}" type="presOf" srcId="{DBE4D4D4-F328-406E-B286-FF54C08FC218}" destId="{E5BF3400-7F12-4DD4-B579-89553EE5F00F}" srcOrd="0" destOrd="0" presId="urn:microsoft.com/office/officeart/2005/8/layout/radial5"/>
    <dgm:cxn modelId="{F3D8DF26-01DF-D941-A50F-D64137815225}" type="presOf" srcId="{D42700A4-6285-4BB1-8316-2AD6B55E638A}" destId="{FB0A4C8A-081F-4C7A-B51D-7E87E1764984}" srcOrd="1" destOrd="0" presId="urn:microsoft.com/office/officeart/2005/8/layout/radial5"/>
    <dgm:cxn modelId="{8633B123-C6F3-224B-9555-903763B78320}" type="presParOf" srcId="{05FC7305-7B5C-40DF-8476-8769309447F1}" destId="{E5BF3400-7F12-4DD4-B579-89553EE5F00F}" srcOrd="0" destOrd="0" presId="urn:microsoft.com/office/officeart/2005/8/layout/radial5"/>
    <dgm:cxn modelId="{0FDF4E1C-9129-924F-AE63-86A921BA6FCC}" type="presParOf" srcId="{05FC7305-7B5C-40DF-8476-8769309447F1}" destId="{B0F926C1-3F94-49C2-B284-3AA7610A3AB8}" srcOrd="1" destOrd="0" presId="urn:microsoft.com/office/officeart/2005/8/layout/radial5"/>
    <dgm:cxn modelId="{6BB074DD-2247-B746-AB1E-9FC1E7E51846}" type="presParOf" srcId="{B0F926C1-3F94-49C2-B284-3AA7610A3AB8}" destId="{FB0A4C8A-081F-4C7A-B51D-7E87E1764984}" srcOrd="0" destOrd="0" presId="urn:microsoft.com/office/officeart/2005/8/layout/radial5"/>
    <dgm:cxn modelId="{4918AA2D-EC62-E349-9262-BE4EE6579171}" type="presParOf" srcId="{05FC7305-7B5C-40DF-8476-8769309447F1}" destId="{E254F04B-76C4-4CEA-A4F0-991C848F14D6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3400-7F12-4DD4-B579-89553EE5F00F}">
      <dsp:nvSpPr>
        <dsp:cNvPr id="0" name=""/>
        <dsp:cNvSpPr/>
      </dsp:nvSpPr>
      <dsp:spPr>
        <a:xfrm>
          <a:off x="2833940" y="2729456"/>
          <a:ext cx="2710953" cy="1998873"/>
        </a:xfrm>
        <a:prstGeom prst="flowChartMagneticDisk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MSAG</a:t>
          </a:r>
        </a:p>
      </dsp:txBody>
      <dsp:txXfrm>
        <a:off x="2833940" y="3395747"/>
        <a:ext cx="2710953" cy="999437"/>
      </dsp:txXfrm>
    </dsp:sp>
    <dsp:sp modelId="{B0F926C1-3F94-49C2-B284-3AA7610A3AB8}">
      <dsp:nvSpPr>
        <dsp:cNvPr id="0" name=""/>
        <dsp:cNvSpPr/>
      </dsp:nvSpPr>
      <dsp:spPr>
        <a:xfrm rot="16199979">
          <a:off x="3843801" y="1868928"/>
          <a:ext cx="691211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912202" y="2028531"/>
        <a:ext cx="554409" cy="273604"/>
      </dsp:txXfrm>
    </dsp:sp>
    <dsp:sp modelId="{E254F04B-76C4-4CEA-A4F0-991C848F14D6}">
      <dsp:nvSpPr>
        <dsp:cNvPr id="0" name=""/>
        <dsp:cNvSpPr/>
      </dsp:nvSpPr>
      <dsp:spPr>
        <a:xfrm>
          <a:off x="3036287" y="84082"/>
          <a:ext cx="2306223" cy="1341201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Route 9-1-1 Calls</a:t>
          </a:r>
        </a:p>
      </dsp:txBody>
      <dsp:txXfrm>
        <a:off x="3374026" y="280496"/>
        <a:ext cx="1630745" cy="948373"/>
      </dsp:txXfrm>
    </dsp:sp>
    <dsp:sp modelId="{569E00DE-98EC-4798-90E0-A562F1787BE0}">
      <dsp:nvSpPr>
        <dsp:cNvPr id="0" name=""/>
        <dsp:cNvSpPr/>
      </dsp:nvSpPr>
      <dsp:spPr>
        <a:xfrm rot="18930452">
          <a:off x="5147807" y="2093918"/>
          <a:ext cx="947459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67415" y="2233056"/>
        <a:ext cx="810657" cy="273604"/>
      </dsp:txXfrm>
    </dsp:sp>
    <dsp:sp modelId="{1EA84A96-B73D-4282-B5FF-71CCA50DE9B0}">
      <dsp:nvSpPr>
        <dsp:cNvPr id="0" name=""/>
        <dsp:cNvSpPr/>
      </dsp:nvSpPr>
      <dsp:spPr>
        <a:xfrm>
          <a:off x="5800438" y="443857"/>
          <a:ext cx="2100295" cy="1341201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Test TNs from other </a:t>
          </a:r>
          <a:r>
            <a:rPr lang="en-US" sz="1900" kern="1200" dirty="0" err="1"/>
            <a:t>Telcos</a:t>
          </a:r>
          <a:endParaRPr lang="en-US" sz="1900" kern="1200" dirty="0"/>
        </a:p>
      </dsp:txBody>
      <dsp:txXfrm>
        <a:off x="6108019" y="640271"/>
        <a:ext cx="1485133" cy="948373"/>
      </dsp:txXfrm>
    </dsp:sp>
    <dsp:sp modelId="{6EC0FEF2-DBF0-466A-B24E-EE6D3F20533F}">
      <dsp:nvSpPr>
        <dsp:cNvPr id="0" name=""/>
        <dsp:cNvSpPr/>
      </dsp:nvSpPr>
      <dsp:spPr>
        <a:xfrm rot="13550288">
          <a:off x="2624226" y="2240455"/>
          <a:ext cx="682206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40281" y="2380726"/>
        <a:ext cx="545404" cy="273604"/>
      </dsp:txXfrm>
    </dsp:sp>
    <dsp:sp modelId="{09DF9B64-9DCA-4F6E-9159-F12D07DD7CDC}">
      <dsp:nvSpPr>
        <dsp:cNvPr id="0" name=""/>
        <dsp:cNvSpPr/>
      </dsp:nvSpPr>
      <dsp:spPr>
        <a:xfrm>
          <a:off x="914397" y="838203"/>
          <a:ext cx="2133516" cy="1233717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New Phone Lines</a:t>
          </a:r>
        </a:p>
      </dsp:txBody>
      <dsp:txXfrm>
        <a:off x="1226843" y="1018877"/>
        <a:ext cx="1508624" cy="872369"/>
      </dsp:txXfrm>
    </dsp:sp>
    <dsp:sp modelId="{643F1546-BD0D-44E4-A885-3FF16E3CF059}">
      <dsp:nvSpPr>
        <dsp:cNvPr id="0" name=""/>
        <dsp:cNvSpPr/>
      </dsp:nvSpPr>
      <dsp:spPr>
        <a:xfrm rot="11308435">
          <a:off x="1998008" y="3220141"/>
          <a:ext cx="614035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34063" y="3321423"/>
        <a:ext cx="477233" cy="273604"/>
      </dsp:txXfrm>
    </dsp:sp>
    <dsp:sp modelId="{A721546C-7D84-464A-A465-7E228475D7FE}">
      <dsp:nvSpPr>
        <dsp:cNvPr id="0" name=""/>
        <dsp:cNvSpPr/>
      </dsp:nvSpPr>
      <dsp:spPr>
        <a:xfrm>
          <a:off x="381002" y="2590803"/>
          <a:ext cx="1341201" cy="1341201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Exported to other apps</a:t>
          </a:r>
        </a:p>
      </dsp:txBody>
      <dsp:txXfrm>
        <a:off x="577416" y="2787217"/>
        <a:ext cx="948373" cy="948373"/>
      </dsp:txXfrm>
    </dsp:sp>
    <dsp:sp modelId="{C71475EA-662D-47C9-ACC4-5FF11F3EFB89}">
      <dsp:nvSpPr>
        <dsp:cNvPr id="0" name=""/>
        <dsp:cNvSpPr/>
      </dsp:nvSpPr>
      <dsp:spPr>
        <a:xfrm rot="20993935">
          <a:off x="5801880" y="3148114"/>
          <a:ext cx="735569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802940" y="3251313"/>
        <a:ext cx="598767" cy="273604"/>
      </dsp:txXfrm>
    </dsp:sp>
    <dsp:sp modelId="{7ADC32C5-7E1B-4910-B3CF-5DAC1933ED12}">
      <dsp:nvSpPr>
        <dsp:cNvPr id="0" name=""/>
        <dsp:cNvSpPr/>
      </dsp:nvSpPr>
      <dsp:spPr>
        <a:xfrm>
          <a:off x="6857999" y="2514610"/>
          <a:ext cx="1438894" cy="122143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Repair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Service</a:t>
          </a:r>
        </a:p>
      </dsp:txBody>
      <dsp:txXfrm>
        <a:off x="7068720" y="2693485"/>
        <a:ext cx="1017452" cy="86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3400-7F12-4DD4-B579-89553EE5F00F}">
      <dsp:nvSpPr>
        <dsp:cNvPr id="0" name=""/>
        <dsp:cNvSpPr/>
      </dsp:nvSpPr>
      <dsp:spPr>
        <a:xfrm>
          <a:off x="2833940" y="2729456"/>
          <a:ext cx="2710953" cy="1998873"/>
        </a:xfrm>
        <a:prstGeom prst="flowChartMagneticDisk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GIS</a:t>
          </a:r>
        </a:p>
      </dsp:txBody>
      <dsp:txXfrm>
        <a:off x="2833940" y="3395747"/>
        <a:ext cx="2710953" cy="999437"/>
      </dsp:txXfrm>
    </dsp:sp>
    <dsp:sp modelId="{B0F926C1-3F94-49C2-B284-3AA7610A3AB8}">
      <dsp:nvSpPr>
        <dsp:cNvPr id="0" name=""/>
        <dsp:cNvSpPr/>
      </dsp:nvSpPr>
      <dsp:spPr>
        <a:xfrm rot="5400021" flipV="1">
          <a:off x="4087834" y="1786240"/>
          <a:ext cx="205110" cy="153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110872" y="1793920"/>
        <a:ext cx="159035" cy="92149"/>
      </dsp:txXfrm>
    </dsp:sp>
    <dsp:sp modelId="{E254F04B-76C4-4CEA-A4F0-991C848F14D6}">
      <dsp:nvSpPr>
        <dsp:cNvPr id="0" name=""/>
        <dsp:cNvSpPr/>
      </dsp:nvSpPr>
      <dsp:spPr>
        <a:xfrm>
          <a:off x="3036287" y="84082"/>
          <a:ext cx="2306223" cy="134120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Route 9-1-1 Calls</a:t>
          </a:r>
        </a:p>
      </dsp:txBody>
      <dsp:txXfrm>
        <a:off x="3374026" y="280496"/>
        <a:ext cx="1630745" cy="948373"/>
      </dsp:txXfrm>
    </dsp:sp>
    <dsp:sp modelId="{569E00DE-98EC-4798-90E0-A562F1787BE0}">
      <dsp:nvSpPr>
        <dsp:cNvPr id="0" name=""/>
        <dsp:cNvSpPr/>
      </dsp:nvSpPr>
      <dsp:spPr>
        <a:xfrm rot="18930452">
          <a:off x="5147807" y="2093918"/>
          <a:ext cx="947459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67415" y="2233056"/>
        <a:ext cx="810657" cy="273604"/>
      </dsp:txXfrm>
    </dsp:sp>
    <dsp:sp modelId="{1EA84A96-B73D-4282-B5FF-71CCA50DE9B0}">
      <dsp:nvSpPr>
        <dsp:cNvPr id="0" name=""/>
        <dsp:cNvSpPr/>
      </dsp:nvSpPr>
      <dsp:spPr>
        <a:xfrm>
          <a:off x="5800438" y="443857"/>
          <a:ext cx="2100295" cy="1341201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Test TNs from other </a:t>
          </a:r>
          <a:r>
            <a:rPr lang="en-US" sz="1900" kern="1200" dirty="0" err="1"/>
            <a:t>Telcos</a:t>
          </a:r>
          <a:endParaRPr lang="en-US" sz="1900" kern="1200" dirty="0"/>
        </a:p>
      </dsp:txBody>
      <dsp:txXfrm>
        <a:off x="6108019" y="640271"/>
        <a:ext cx="1485133" cy="948373"/>
      </dsp:txXfrm>
    </dsp:sp>
    <dsp:sp modelId="{6EC0FEF2-DBF0-466A-B24E-EE6D3F20533F}">
      <dsp:nvSpPr>
        <dsp:cNvPr id="0" name=""/>
        <dsp:cNvSpPr/>
      </dsp:nvSpPr>
      <dsp:spPr>
        <a:xfrm rot="13435603">
          <a:off x="2523078" y="2245875"/>
          <a:ext cx="726806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40743" y="2384529"/>
        <a:ext cx="590004" cy="273604"/>
      </dsp:txXfrm>
    </dsp:sp>
    <dsp:sp modelId="{09DF9B64-9DCA-4F6E-9159-F12D07DD7CDC}">
      <dsp:nvSpPr>
        <dsp:cNvPr id="0" name=""/>
        <dsp:cNvSpPr/>
      </dsp:nvSpPr>
      <dsp:spPr>
        <a:xfrm>
          <a:off x="762003" y="838203"/>
          <a:ext cx="2133516" cy="1233717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New Phone Lines</a:t>
          </a:r>
        </a:p>
      </dsp:txBody>
      <dsp:txXfrm>
        <a:off x="1074449" y="1018877"/>
        <a:ext cx="1508624" cy="872369"/>
      </dsp:txXfrm>
    </dsp:sp>
    <dsp:sp modelId="{643F1546-BD0D-44E4-A885-3FF16E3CF059}">
      <dsp:nvSpPr>
        <dsp:cNvPr id="0" name=""/>
        <dsp:cNvSpPr/>
      </dsp:nvSpPr>
      <dsp:spPr>
        <a:xfrm rot="11308435">
          <a:off x="1998008" y="3220141"/>
          <a:ext cx="614035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34063" y="3321423"/>
        <a:ext cx="477233" cy="273604"/>
      </dsp:txXfrm>
    </dsp:sp>
    <dsp:sp modelId="{A721546C-7D84-464A-A465-7E228475D7FE}">
      <dsp:nvSpPr>
        <dsp:cNvPr id="0" name=""/>
        <dsp:cNvSpPr/>
      </dsp:nvSpPr>
      <dsp:spPr>
        <a:xfrm>
          <a:off x="381002" y="2590803"/>
          <a:ext cx="1341201" cy="1341201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Exported to other apps</a:t>
          </a:r>
        </a:p>
      </dsp:txBody>
      <dsp:txXfrm>
        <a:off x="577416" y="2787217"/>
        <a:ext cx="948373" cy="948373"/>
      </dsp:txXfrm>
    </dsp:sp>
    <dsp:sp modelId="{C71475EA-662D-47C9-ACC4-5FF11F3EFB89}">
      <dsp:nvSpPr>
        <dsp:cNvPr id="0" name=""/>
        <dsp:cNvSpPr/>
      </dsp:nvSpPr>
      <dsp:spPr>
        <a:xfrm rot="20993935">
          <a:off x="5801880" y="3148114"/>
          <a:ext cx="735569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802940" y="3251313"/>
        <a:ext cx="598767" cy="273604"/>
      </dsp:txXfrm>
    </dsp:sp>
    <dsp:sp modelId="{7ADC32C5-7E1B-4910-B3CF-5DAC1933ED12}">
      <dsp:nvSpPr>
        <dsp:cNvPr id="0" name=""/>
        <dsp:cNvSpPr/>
      </dsp:nvSpPr>
      <dsp:spPr>
        <a:xfrm>
          <a:off x="6857999" y="2514610"/>
          <a:ext cx="1438894" cy="122143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Repair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Service</a:t>
          </a:r>
        </a:p>
      </dsp:txBody>
      <dsp:txXfrm>
        <a:off x="7068720" y="2693485"/>
        <a:ext cx="1017452" cy="86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3400-7F12-4DD4-B579-89553EE5F00F}">
      <dsp:nvSpPr>
        <dsp:cNvPr id="0" name=""/>
        <dsp:cNvSpPr/>
      </dsp:nvSpPr>
      <dsp:spPr>
        <a:xfrm>
          <a:off x="1542098" y="2612598"/>
          <a:ext cx="3430902" cy="2085798"/>
        </a:xfrm>
        <a:prstGeom prst="flowChartMagneticDisk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err="1"/>
            <a:t>geoMSAG</a:t>
          </a:r>
          <a:endParaRPr lang="en-US" sz="6200" kern="1200" dirty="0"/>
        </a:p>
      </dsp:txBody>
      <dsp:txXfrm>
        <a:off x="1542098" y="3307864"/>
        <a:ext cx="3430902" cy="1042899"/>
      </dsp:txXfrm>
    </dsp:sp>
    <dsp:sp modelId="{B0F926C1-3F94-49C2-B284-3AA7610A3AB8}">
      <dsp:nvSpPr>
        <dsp:cNvPr id="0" name=""/>
        <dsp:cNvSpPr/>
      </dsp:nvSpPr>
      <dsp:spPr>
        <a:xfrm rot="5468456">
          <a:off x="2946705" y="1979682"/>
          <a:ext cx="621689" cy="589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36827" y="2009154"/>
        <a:ext cx="444964" cy="353451"/>
      </dsp:txXfrm>
    </dsp:sp>
    <dsp:sp modelId="{E254F04B-76C4-4CEA-A4F0-991C848F14D6}">
      <dsp:nvSpPr>
        <dsp:cNvPr id="0" name=""/>
        <dsp:cNvSpPr/>
      </dsp:nvSpPr>
      <dsp:spPr>
        <a:xfrm>
          <a:off x="1999390" y="8"/>
          <a:ext cx="2516319" cy="1914912"/>
        </a:xfrm>
        <a:prstGeom prst="flowChartMagneticDisk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/>
            <a:t>GIS</a:t>
          </a:r>
        </a:p>
      </dsp:txBody>
      <dsp:txXfrm>
        <a:off x="1999390" y="638312"/>
        <a:ext cx="2516319" cy="957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01B8F-3C74-A940-8F30-DBCAD94A4C10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7CC-F33A-3A49-910F-1617F238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41787-A8C7-437B-B2F5-CAFC91A48E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923293-7F07-4103-A367-63EA3BFD34BD}" type="datetime1">
              <a:rPr lang="en-US" smtClean="0">
                <a:solidFill>
                  <a:prstClr val="black"/>
                </a:solidFill>
              </a:rPr>
              <a:pPr/>
              <a:t>5/18/17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194062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41787-A8C7-437B-B2F5-CAFC91A48E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923293-7F07-4103-A367-63EA3BFD34BD}" type="datetime1">
              <a:rPr lang="en-US" smtClean="0">
                <a:solidFill>
                  <a:prstClr val="black"/>
                </a:solidFill>
              </a:rPr>
              <a:pPr/>
              <a:t>5/18/17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91674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7C652CC-01E9-4E7B-87E2-906310B034BD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Maintainer Training</a:t>
            </a:r>
          </a:p>
        </p:txBody>
      </p:sp>
    </p:spTree>
    <p:extLst>
      <p:ext uri="{BB962C8B-B14F-4D97-AF65-F5344CB8AC3E}">
        <p14:creationId xmlns:p14="http://schemas.microsoft.com/office/powerpoint/2010/main" val="191424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9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2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E36C-F7AD-4EF4-8CC5-3CB1915025A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tartmeeting.com/wall/857-952-05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2017 </a:t>
            </a:r>
            <a:r>
              <a:rPr lang="en-US" dirty="0" smtClean="0"/>
              <a:t>Q2 </a:t>
            </a:r>
            <a:r>
              <a:rPr lang="en-US" dirty="0"/>
              <a:t>Webinar</a:t>
            </a:r>
          </a:p>
          <a:p>
            <a:r>
              <a:rPr lang="en-US" dirty="0" smtClean="0"/>
              <a:t>May 18, </a:t>
            </a:r>
            <a:r>
              <a:rPr lang="en-US" dirty="0"/>
              <a:t>2017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2:00 </a:t>
            </a:r>
            <a:r>
              <a:rPr lang="mr-IN" dirty="0" smtClean="0"/>
              <a:t>–</a:t>
            </a:r>
            <a:r>
              <a:rPr lang="en-US" dirty="0" smtClean="0"/>
              <a:t> 3:00pm</a:t>
            </a:r>
            <a:endParaRPr lang="en-US" dirty="0"/>
          </a:p>
          <a:p>
            <a:r>
              <a:rPr lang="en-US" dirty="0">
                <a:hlinkClick r:id="rId2"/>
              </a:rPr>
              <a:t>https://www.startmeeting.com/wall/857-952-052</a:t>
            </a:r>
            <a:r>
              <a:rPr lang="en-US" dirty="0"/>
              <a:t> </a:t>
            </a:r>
          </a:p>
          <a:p>
            <a:r>
              <a:rPr lang="en-US" dirty="0" smtClean="0"/>
              <a:t>701-801-1211</a:t>
            </a:r>
          </a:p>
          <a:p>
            <a:r>
              <a:rPr lang="en-US" dirty="0" smtClean="0"/>
              <a:t>Meeting </a:t>
            </a:r>
            <a:r>
              <a:rPr lang="en-US" dirty="0"/>
              <a:t>ID:  857-952-052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4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3081"/>
            <a:ext cx="1371600" cy="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minor changes in toolbox</a:t>
            </a:r>
          </a:p>
          <a:p>
            <a:r>
              <a:rPr lang="en-US" dirty="0" smtClean="0"/>
              <a:t>Tools all compatible with ArcGIS 10.5</a:t>
            </a:r>
          </a:p>
          <a:p>
            <a:pPr lvl="1"/>
            <a:r>
              <a:rPr lang="en-US" dirty="0" smtClean="0"/>
              <a:t>Geocode Address Points</a:t>
            </a:r>
          </a:p>
          <a:p>
            <a:pPr lvl="1"/>
            <a:r>
              <a:rPr lang="en-US" dirty="0" smtClean="0"/>
              <a:t>Check TN List/Geocode TN List</a:t>
            </a:r>
          </a:p>
          <a:p>
            <a:r>
              <a:rPr lang="en-US" dirty="0" smtClean="0"/>
              <a:t>You can use, but methods will be changing</a:t>
            </a:r>
          </a:p>
        </p:txBody>
      </p:sp>
    </p:spTree>
    <p:extLst>
      <p:ext uri="{BB962C8B-B14F-4D97-AF65-F5344CB8AC3E}">
        <p14:creationId xmlns:p14="http://schemas.microsoft.com/office/powerpoint/2010/main" val="8441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Esri geocoding changes with each version</a:t>
            </a:r>
          </a:p>
          <a:p>
            <a:pPr lvl="1"/>
            <a:r>
              <a:rPr lang="en-US" dirty="0" smtClean="0"/>
              <a:t>Inconsistent results</a:t>
            </a:r>
          </a:p>
          <a:p>
            <a:r>
              <a:rPr lang="en-US" dirty="0" smtClean="0"/>
              <a:t>For NG911, need consistency</a:t>
            </a:r>
          </a:p>
          <a:p>
            <a:r>
              <a:rPr lang="en-US" dirty="0" smtClean="0"/>
              <a:t>Migrating to direct data comparisons</a:t>
            </a:r>
          </a:p>
          <a:p>
            <a:pPr lvl="1"/>
            <a:r>
              <a:rPr lang="en-US" dirty="0" smtClean="0"/>
              <a:t>Overlapping address ranges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err="1" smtClean="0"/>
              <a:t>pt</a:t>
            </a:r>
            <a:r>
              <a:rPr lang="en-US" dirty="0" smtClean="0"/>
              <a:t> &amp; TN list to road centerline</a:t>
            </a:r>
          </a:p>
          <a:p>
            <a:pPr lvl="1"/>
            <a:r>
              <a:rPr lang="en-US" dirty="0" smtClean="0"/>
              <a:t>These can take a while to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geodatabase model</a:t>
            </a:r>
          </a:p>
          <a:p>
            <a:r>
              <a:rPr lang="en-US" dirty="0" smtClean="0"/>
              <a:t>Tools to assist with conversion</a:t>
            </a:r>
          </a:p>
          <a:p>
            <a:r>
              <a:rPr lang="en-US" dirty="0" smtClean="0"/>
              <a:t>Auto-populate new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Next </a:t>
            </a:r>
            <a:r>
              <a:rPr lang="en-US" dirty="0" smtClean="0"/>
              <a:t>NG911 GIS Data submission deadline</a:t>
            </a:r>
          </a:p>
          <a:p>
            <a:pPr lvl="1" fontAlgn="base"/>
            <a:r>
              <a:rPr lang="en-US" dirty="0" smtClean="0"/>
              <a:t>June 30, </a:t>
            </a:r>
            <a:r>
              <a:rPr lang="en-US" dirty="0"/>
              <a:t>2017</a:t>
            </a:r>
          </a:p>
          <a:p>
            <a:pPr fontAlgn="base"/>
            <a:r>
              <a:rPr lang="en-US" dirty="0" smtClean="0"/>
              <a:t>Next </a:t>
            </a:r>
            <a:r>
              <a:rPr lang="en-US" dirty="0"/>
              <a:t>NG911 GIS User Group </a:t>
            </a:r>
            <a:r>
              <a:rPr lang="en-US" dirty="0" smtClean="0"/>
              <a:t>webinar</a:t>
            </a:r>
          </a:p>
          <a:p>
            <a:pPr lvl="1" fontAlgn="base"/>
            <a:r>
              <a:rPr lang="en-US" dirty="0" smtClean="0"/>
              <a:t>August, </a:t>
            </a:r>
            <a:r>
              <a:rPr lang="en-US" dirty="0"/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1025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i="1" dirty="0">
                <a:solidFill>
                  <a:schemeClr val="tx1"/>
                </a:solidFill>
              </a:rPr>
              <a:t>Purpose:  Outreach and coordination effort to discuss and update users on NG911 GIS related project </a:t>
            </a:r>
            <a:r>
              <a:rPr lang="en-US" i="1" dirty="0" smtClean="0">
                <a:solidFill>
                  <a:schemeClr val="tx1"/>
                </a:solidFill>
              </a:rPr>
              <a:t>topics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Quarterly </a:t>
            </a:r>
            <a:r>
              <a:rPr lang="en-US" dirty="0" smtClean="0">
                <a:solidFill>
                  <a:schemeClr val="tx1"/>
                </a:solidFill>
              </a:rPr>
              <a:t>webinars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Meeting/social at </a:t>
            </a:r>
            <a:r>
              <a:rPr lang="en-US" dirty="0" smtClean="0">
                <a:solidFill>
                  <a:schemeClr val="tx1"/>
                </a:solidFill>
              </a:rPr>
              <a:t>KAM </a:t>
            </a:r>
            <a:r>
              <a:rPr lang="en-US" dirty="0">
                <a:solidFill>
                  <a:schemeClr val="tx1"/>
                </a:solidFill>
              </a:rPr>
              <a:t>Conference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</a:t>
            </a:r>
            <a:r>
              <a:rPr lang="en-US" dirty="0">
                <a:solidFill>
                  <a:schemeClr val="tx1"/>
                </a:solidFill>
              </a:rPr>
              <a:t>Data Stewards &amp; Data Maintainers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2:00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2:15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m </a:t>
            </a:r>
            <a:r>
              <a:rPr lang="en-US" dirty="0">
                <a:solidFill>
                  <a:schemeClr val="tx1"/>
                </a:solidFill>
              </a:rPr>
              <a:t>- NG911 </a:t>
            </a:r>
            <a:r>
              <a:rPr lang="en-US" dirty="0" smtClean="0">
                <a:solidFill>
                  <a:schemeClr val="tx1"/>
                </a:solidFill>
              </a:rPr>
              <a:t>Project Update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2:15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:35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m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MSAG/</a:t>
            </a:r>
            <a:r>
              <a:rPr lang="en-US" dirty="0" err="1" smtClean="0">
                <a:solidFill>
                  <a:schemeClr val="tx1"/>
                </a:solidFill>
              </a:rPr>
              <a:t>GeoMSAG</a:t>
            </a:r>
            <a:r>
              <a:rPr lang="en-US" dirty="0" smtClean="0">
                <a:solidFill>
                  <a:schemeClr val="tx1"/>
                </a:solidFill>
              </a:rPr>
              <a:t> update &amp; </a:t>
            </a:r>
            <a:r>
              <a:rPr lang="en-US" dirty="0" smtClean="0">
                <a:solidFill>
                  <a:schemeClr val="tx1"/>
                </a:solidFill>
              </a:rPr>
              <a:t>GIS Committee Activities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2:35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2:45 pm </a:t>
            </a:r>
            <a:r>
              <a:rPr lang="en-US" dirty="0">
                <a:solidFill>
                  <a:schemeClr val="tx1"/>
                </a:solidFill>
              </a:rPr>
              <a:t>- NG911 GIS </a:t>
            </a:r>
            <a:r>
              <a:rPr lang="en-US" dirty="0" smtClean="0">
                <a:solidFill>
                  <a:schemeClr val="tx1"/>
                </a:solidFill>
              </a:rPr>
              <a:t>Toolbox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2:45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2:55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m </a:t>
            </a:r>
            <a:r>
              <a:rPr lang="en-US" dirty="0">
                <a:solidFill>
                  <a:schemeClr val="tx1"/>
                </a:solidFill>
              </a:rPr>
              <a:t>- NG911 </a:t>
            </a:r>
            <a:r>
              <a:rPr lang="en-US" dirty="0" smtClean="0">
                <a:solidFill>
                  <a:schemeClr val="tx1"/>
                </a:solidFill>
              </a:rPr>
              <a:t>Program</a:t>
            </a:r>
            <a:r>
              <a:rPr lang="en-US" dirty="0" smtClean="0">
                <a:solidFill>
                  <a:schemeClr val="tx1"/>
                </a:solidFill>
              </a:rPr>
              <a:t> Portal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2:55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3:0</a:t>
            </a:r>
            <a:r>
              <a:rPr lang="en-US" dirty="0" smtClean="0">
                <a:solidFill>
                  <a:schemeClr val="tx1"/>
                </a:solidFill>
              </a:rPr>
              <a:t>0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m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Announcements &amp; next webinar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2017 Q1 Submissions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100%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Oklahoma/Kansas </a:t>
            </a:r>
            <a:r>
              <a:rPr lang="en-US" dirty="0" smtClean="0">
                <a:solidFill>
                  <a:schemeClr val="tx1"/>
                </a:solidFill>
              </a:rPr>
              <a:t>NG911 GIS </a:t>
            </a:r>
            <a:r>
              <a:rPr lang="en-US" dirty="0" smtClean="0">
                <a:solidFill>
                  <a:schemeClr val="tx1"/>
                </a:solidFill>
              </a:rPr>
              <a:t>Summit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Imagery Refresh </a:t>
            </a:r>
            <a:r>
              <a:rPr lang="en-US" dirty="0" smtClean="0">
                <a:solidFill>
                  <a:schemeClr val="tx1"/>
                </a:solidFill>
              </a:rPr>
              <a:t>Plan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867400" y="2362200"/>
            <a:ext cx="609600" cy="533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Hosted Solution Deployment Status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ap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05000"/>
            <a:ext cx="8877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133600"/>
            <a:ext cx="3962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2017 Training dates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Garden City - </a:t>
            </a:r>
            <a:r>
              <a:rPr lang="en-US" sz="2400" dirty="0" smtClean="0">
                <a:solidFill>
                  <a:schemeClr val="tx1"/>
                </a:solidFill>
              </a:rPr>
              <a:t>June 20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Hays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July 19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Iola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July 25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Lawrence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August 16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Manhattan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date TBD, late August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KAM Conference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Data Maintainer only - October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14550"/>
            <a:ext cx="49022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8112469"/>
              </p:ext>
            </p:extLst>
          </p:nvPr>
        </p:nvGraphicFramePr>
        <p:xfrm>
          <a:off x="304800" y="990600"/>
          <a:ext cx="86106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5078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F3400-7F12-4DD4-B579-89553EE5F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F926C1-3F94-49C2-B284-3AA7610A3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4F04B-76C4-4CEA-A4F0-991C848F1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E00DE-98EC-4798-90E0-A562F1787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84A96-B73D-4282-B5FF-71CCA50D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0FEF2-DBF0-466A-B24E-EE6D3F20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F9B64-9DCA-4F6E-9159-F12D07DD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F1546-BD0D-44E4-A885-3FF16E3CF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21546C-7D84-464A-A465-7E228475D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475EA-662D-47C9-ACC4-5FF11F3EF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C32C5-7E1B-4910-B3CF-5DAC1933E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2519418"/>
              </p:ext>
            </p:extLst>
          </p:nvPr>
        </p:nvGraphicFramePr>
        <p:xfrm>
          <a:off x="304800" y="990600"/>
          <a:ext cx="86106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850164"/>
              </p:ext>
            </p:extLst>
          </p:nvPr>
        </p:nvGraphicFramePr>
        <p:xfrm>
          <a:off x="1352550" y="1066800"/>
          <a:ext cx="6515100" cy="50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2979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1"/>
            <a:ext cx="7772399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KS NG9-1-1 GIS Data Model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652"/>
            <a:ext cx="7772400" cy="4114799"/>
          </a:xfrm>
        </p:spPr>
        <p:txBody>
          <a:bodyPr>
            <a:normAutofit lnSpcReduction="10000"/>
          </a:bodyPr>
          <a:lstStyle/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</a:rPr>
              <a:t>CORs come in throughout the year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</a:rPr>
              <a:t>GIS Committee discusses then votes on any proposed changes once per year (spring/summer)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</a:rPr>
              <a:t>Approved changes are sent to Data Maintainers and then the public at large for review and comment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</a:rPr>
              <a:t>The new Data Model document, template geodatabases, and update scripts are created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</a:rPr>
              <a:t>Stewards and Maintainers are notified by email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</a:rPr>
              <a:t>All submissions must be in the new version by the third quarterly deadline after it is released</a:t>
            </a:r>
          </a:p>
          <a:p>
            <a:endParaRPr lang="en-US" dirty="0"/>
          </a:p>
          <a:p>
            <a:endParaRPr lang="en-US" dirty="0"/>
          </a:p>
          <a:p>
            <a:endParaRPr lang="en-US" sz="1575" dirty="0"/>
          </a:p>
          <a:p>
            <a:pPr lvl="1"/>
            <a:endParaRPr lang="en-US" sz="1575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369</Words>
  <Application>Microsoft Macintosh PowerPoint</Application>
  <PresentationFormat>On-screen Show (4:3)</PresentationFormat>
  <Paragraphs>108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Mangal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KS NG9-1-1 GIS Data Model Changes</vt:lpstr>
      <vt:lpstr>Toolbox Updates</vt:lpstr>
      <vt:lpstr>Moving Forward</vt:lpstr>
      <vt:lpstr>Looking ahead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Updates</dc:title>
  <dc:creator>Kristen Jordan</dc:creator>
  <cp:lastModifiedBy>Microsoft Office User</cp:lastModifiedBy>
  <cp:revision>14</cp:revision>
  <dcterms:created xsi:type="dcterms:W3CDTF">2017-05-17T15:54:57Z</dcterms:created>
  <dcterms:modified xsi:type="dcterms:W3CDTF">2017-05-18T19:52:02Z</dcterms:modified>
</cp:coreProperties>
</file>