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8" r:id="rId2"/>
    <p:sldId id="265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4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3"/>
    <p:restoredTop sz="94737"/>
  </p:normalViewPr>
  <p:slideViewPr>
    <p:cSldViewPr>
      <p:cViewPr varScale="1">
        <p:scale>
          <a:sx n="125" d="100"/>
          <a:sy n="125" d="100"/>
        </p:scale>
        <p:origin x="12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86754-C19D-428C-802F-710A75E0FBE7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A30F4-B628-4993-B8F5-0B54A9DD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4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5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1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3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3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2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0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1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7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3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2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E689-66F0-452A-8BD6-5C60DD973BDD}" type="datetimeFigureOut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7F20-60E4-40F8-8230-D6887757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lobal.gotomeeting.com/join/70809292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sas911.org/" TargetMode="External"/><Relationship Id="rId4" Type="http://schemas.openxmlformats.org/officeDocument/2006/relationships/hyperlink" Target="http://www.kansasgis.org/initiatives/NG911/index.cf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NG911 </a:t>
            </a:r>
            <a:r>
              <a:rPr lang="en-US" dirty="0" smtClean="0"/>
              <a:t>GIS User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32543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2017 Q1 Webinar</a:t>
            </a:r>
            <a:endParaRPr lang="en-US" dirty="0"/>
          </a:p>
          <a:p>
            <a:r>
              <a:rPr lang="en-US" dirty="0"/>
              <a:t>February 23, 2017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10:00am </a:t>
            </a:r>
            <a:r>
              <a:rPr lang="en-US" dirty="0"/>
              <a:t>- 11:30am</a:t>
            </a:r>
            <a:endParaRPr lang="en-US" dirty="0"/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://global.gotomeeting.com/join/708092925</a:t>
            </a:r>
            <a:r>
              <a:rPr lang="en-US" dirty="0"/>
              <a:t> 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641-715-3395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Participant code:  1054194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1622664" cy="133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43081"/>
            <a:ext cx="1371600" cy="7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1" y="1186153"/>
            <a:ext cx="7670676" cy="4428563"/>
          </a:xfrm>
        </p:spPr>
      </p:pic>
    </p:spTree>
    <p:extLst>
      <p:ext uri="{BB962C8B-B14F-4D97-AF65-F5344CB8AC3E}">
        <p14:creationId xmlns:p14="http://schemas.microsoft.com/office/powerpoint/2010/main" val="3601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MSAG Tools in the NG911 Toolbox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/>
          <a:stretch/>
        </p:blipFill>
        <p:spPr>
          <a:xfrm>
            <a:off x="2376377" y="2308594"/>
            <a:ext cx="4202518" cy="3118331"/>
          </a:xfrm>
        </p:spPr>
      </p:pic>
    </p:spTree>
    <p:extLst>
      <p:ext uri="{BB962C8B-B14F-4D97-AF65-F5344CB8AC3E}">
        <p14:creationId xmlns:p14="http://schemas.microsoft.com/office/powerpoint/2010/main" val="574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long do I have to get this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4916"/>
            <a:ext cx="7886700" cy="3485057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Group 1:  </a:t>
            </a:r>
            <a:r>
              <a:rPr lang="en-US" dirty="0" smtClean="0"/>
              <a:t>Allen, Anderson, Barber, Barton, Chase, Cheyenne, Cloud, Clark, Comanche, Cowley, Edwards, Elk, Ellsworth, Ford, Grant, Gray, Greeley, Hamilton, Haskell, Hodgeman, Jewell, Kearny, Kiowa, Lane, Lincoln, Lyon, McPherson, Meade, Mitchell, Montgomery, Morton, Ness, Norton, Pawnee, Pratt, Rawlins, Reno, Republic, Rice, Rush, Russell, Scott, Sheridan, Stanton, Stevens, Trego, Wallace, Wichita, Woodson</a:t>
            </a:r>
          </a:p>
          <a:p>
            <a:r>
              <a:rPr lang="en-US" b="1" dirty="0" smtClean="0"/>
              <a:t>Group 2:  </a:t>
            </a:r>
            <a:r>
              <a:rPr lang="en-US" dirty="0" smtClean="0"/>
              <a:t>Butler, Chautauqua, Clay, Decatur, Dickinson, Ellis, Finney, Franklin, Greenwood, Harper, Harvey, Kingman, Labette, Logan-Gove, Marion, Morris, Nemaha, Osborne, Ottawa, Saline, Sedgwick, Seward, Shawnee, Sherman, Sumner, Thomas, Wabaunsee, Wilson</a:t>
            </a:r>
          </a:p>
          <a:p>
            <a:r>
              <a:rPr lang="en-US" b="1" dirty="0" smtClean="0"/>
              <a:t>Group 3:  </a:t>
            </a:r>
            <a:r>
              <a:rPr lang="en-US" dirty="0" smtClean="0"/>
              <a:t>Everyone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15979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Step 3: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Replace the MSAG with a GIS-derived MSAG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MSAG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323" y="2278458"/>
            <a:ext cx="6401355" cy="31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Road Centerline Feature Class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0108" y="2226469"/>
            <a:ext cx="630378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GIS-derived MSAG (</a:t>
            </a:r>
            <a:r>
              <a:rPr lang="en-US" dirty="0" err="1" smtClean="0"/>
              <a:t>geoMSAG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59" y="2466781"/>
            <a:ext cx="7461642" cy="26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159794"/>
          </a:xfrm>
        </p:spPr>
        <p:txBody>
          <a:bodyPr>
            <a:normAutofit/>
          </a:bodyPr>
          <a:lstStyle/>
          <a:p>
            <a:r>
              <a:rPr lang="en-US" sz="3600" dirty="0"/>
              <a:t>Step 4: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Keep everything updated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NG911 Toolbox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 Jordan Koenig</a:t>
            </a:r>
          </a:p>
          <a:p>
            <a:r>
              <a:rPr lang="en-US" dirty="0" smtClean="0"/>
              <a:t>kristen@kgs.ku.edu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Supporting Data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layers in 2.0: gates, hydrants &amp; parcels</a:t>
            </a:r>
          </a:p>
          <a:p>
            <a:r>
              <a:rPr lang="en-US" dirty="0" smtClean="0"/>
              <a:t>Compatible with validation tools </a:t>
            </a:r>
          </a:p>
          <a:p>
            <a:r>
              <a:rPr lang="en-US" dirty="0" smtClean="0"/>
              <a:t>Parcels- for NG911, we won’t share</a:t>
            </a:r>
          </a:p>
          <a:p>
            <a:r>
              <a:rPr lang="en-US" dirty="0" smtClean="0"/>
              <a:t>Parcel lines, show up in dispatcher map</a:t>
            </a:r>
          </a:p>
          <a:p>
            <a:r>
              <a:rPr lang="en-US" dirty="0" smtClean="0"/>
              <a:t>Easy migration &amp; updates</a:t>
            </a:r>
          </a:p>
          <a:p>
            <a:pPr lvl="1"/>
            <a:r>
              <a:rPr lang="en-US" dirty="0" smtClean="0"/>
              <a:t>Tool in “Conversion Tools”: Add/Update Parcel Layer</a:t>
            </a:r>
          </a:p>
          <a:p>
            <a:pPr lvl="1"/>
            <a:r>
              <a:rPr lang="en-US" dirty="0" smtClean="0"/>
              <a:t>Automatically brings in parcels in NG911 format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i="1" dirty="0">
                <a:solidFill>
                  <a:schemeClr val="tx1"/>
                </a:solidFill>
              </a:rPr>
              <a:t>Purpose:  Outreach and coordination effort to discuss and update users on NG911 GIS related project </a:t>
            </a:r>
            <a:r>
              <a:rPr lang="en-US" i="1" dirty="0" smtClean="0">
                <a:solidFill>
                  <a:schemeClr val="tx1"/>
                </a:solidFill>
              </a:rPr>
              <a:t>topics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Quarterly meetings or webinars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Meeting/social at </a:t>
            </a:r>
            <a:r>
              <a:rPr lang="en-US" dirty="0" smtClean="0">
                <a:solidFill>
                  <a:schemeClr val="tx1"/>
                </a:solidFill>
              </a:rPr>
              <a:t>KAM </a:t>
            </a:r>
            <a:r>
              <a:rPr lang="en-US" dirty="0">
                <a:solidFill>
                  <a:schemeClr val="tx1"/>
                </a:solidFill>
              </a:rPr>
              <a:t>Conference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NG911 </a:t>
            </a:r>
            <a:r>
              <a:rPr lang="en-US" dirty="0">
                <a:solidFill>
                  <a:schemeClr val="tx1"/>
                </a:solidFill>
              </a:rPr>
              <a:t>Data Stewards &amp; Data Maintainers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04838"/>
            <a:ext cx="84772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Geospatial Call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Validation Tools: new messages</a:t>
            </a:r>
          </a:p>
          <a:p>
            <a:pPr lvl="1"/>
            <a:r>
              <a:rPr lang="en-US" dirty="0" smtClean="0"/>
              <a:t>Notice: Overlapping addresses</a:t>
            </a:r>
          </a:p>
          <a:p>
            <a:pPr lvl="1"/>
            <a:r>
              <a:rPr lang="en-US" dirty="0" smtClean="0"/>
              <a:t>Notice: Road segment contains address for area outside PSAP boundary</a:t>
            </a:r>
          </a:p>
          <a:p>
            <a:r>
              <a:rPr lang="en-US" dirty="0" smtClean="0"/>
              <a:t>Targeted towards geospatial call routing</a:t>
            </a:r>
          </a:p>
          <a:p>
            <a:r>
              <a:rPr lang="en-US" dirty="0" smtClean="0"/>
              <a:t>Goal- no geocoding ties, even on statewide level</a:t>
            </a:r>
          </a:p>
          <a:p>
            <a:r>
              <a:rPr lang="en-US" dirty="0" smtClean="0"/>
              <a:t>All Validation checks support NG911 data model</a:t>
            </a:r>
          </a:p>
        </p:txBody>
      </p:sp>
    </p:spTree>
    <p:extLst>
      <p:ext uri="{BB962C8B-B14F-4D97-AF65-F5344CB8AC3E}">
        <p14:creationId xmlns:p14="http://schemas.microsoft.com/office/powerpoint/2010/main" val="1847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Geospatial Call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Enhancement Tools- Compare Road Names</a:t>
            </a:r>
          </a:p>
          <a:p>
            <a:r>
              <a:rPr lang="en-US" dirty="0" smtClean="0"/>
              <a:t>Compares road names in address points and road centerline</a:t>
            </a:r>
          </a:p>
          <a:p>
            <a:r>
              <a:rPr lang="en-US" dirty="0" smtClean="0"/>
              <a:t>Encouraged to run this quarter</a:t>
            </a:r>
          </a:p>
          <a:p>
            <a:r>
              <a:rPr lang="en-US" dirty="0" smtClean="0"/>
              <a:t>Data quality check- do you have consistent road names?</a:t>
            </a:r>
          </a:p>
        </p:txBody>
      </p:sp>
    </p:spTree>
    <p:extLst>
      <p:ext uri="{BB962C8B-B14F-4D97-AF65-F5344CB8AC3E}">
        <p14:creationId xmlns:p14="http://schemas.microsoft.com/office/powerpoint/2010/main" val="11871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Geospatial Call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MSAG Tools- Check TN List &amp; Geocode Prepped TN List</a:t>
            </a:r>
          </a:p>
          <a:p>
            <a:r>
              <a:rPr lang="en-US" dirty="0" smtClean="0"/>
              <a:t>Verify existing TN List geocodes to NG911 data</a:t>
            </a:r>
          </a:p>
          <a:p>
            <a:r>
              <a:rPr lang="en-US" dirty="0" smtClean="0"/>
              <a:t>Which tool you run depends on provider</a:t>
            </a:r>
          </a:p>
          <a:p>
            <a:r>
              <a:rPr lang="en-US" dirty="0" smtClean="0"/>
              <a:t>Getting the TN List is the hardest part</a:t>
            </a:r>
          </a:p>
          <a:p>
            <a:r>
              <a:rPr lang="en-US" dirty="0" smtClean="0"/>
              <a:t>More details- documentation in Doc folder of toolbox or see YouTube</a:t>
            </a:r>
          </a:p>
          <a:p>
            <a:pPr lvl="1"/>
            <a:r>
              <a:rPr lang="en-US" dirty="0" err="1" smtClean="0"/>
              <a:t>MSAGTools</a:t>
            </a:r>
            <a:r>
              <a:rPr lang="en-US" dirty="0" smtClean="0"/>
              <a:t> &amp; Download_TN_records_from_911NET</a:t>
            </a:r>
          </a:p>
        </p:txBody>
      </p:sp>
    </p:spTree>
    <p:extLst>
      <p:ext uri="{BB962C8B-B14F-4D97-AF65-F5344CB8AC3E}">
        <p14:creationId xmlns:p14="http://schemas.microsoft.com/office/powerpoint/2010/main" val="30002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6" y="211534"/>
            <a:ext cx="8579909" cy="64349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73" y="3125399"/>
            <a:ext cx="3229255" cy="15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Toolbox on 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Channel: KS 911 Coordinating Council GIS Committee</a:t>
            </a:r>
          </a:p>
          <a:p>
            <a:r>
              <a:rPr lang="en-US" dirty="0" smtClean="0"/>
              <a:t>New series: Toolbox Time</a:t>
            </a:r>
          </a:p>
          <a:p>
            <a:r>
              <a:rPr lang="en-US" dirty="0" smtClean="0"/>
              <a:t>2 training videos so far</a:t>
            </a:r>
          </a:p>
          <a:p>
            <a:pPr lvl="1"/>
            <a:r>
              <a:rPr lang="en-US" dirty="0" smtClean="0"/>
              <a:t>Compare Road Names (7 min)</a:t>
            </a:r>
          </a:p>
          <a:p>
            <a:pPr lvl="1"/>
            <a:r>
              <a:rPr lang="en-US" dirty="0" smtClean="0"/>
              <a:t>TN List Tools (23 min)</a:t>
            </a:r>
          </a:p>
          <a:p>
            <a:r>
              <a:rPr lang="en-US" dirty="0" smtClean="0"/>
              <a:t>Search YouTube for NG911 toolbox</a:t>
            </a:r>
          </a:p>
          <a:p>
            <a:r>
              <a:rPr lang="en-US" dirty="0" smtClean="0"/>
              <a:t>Email me if you want videos about other tools</a:t>
            </a:r>
          </a:p>
        </p:txBody>
      </p:sp>
    </p:spTree>
    <p:extLst>
      <p:ext uri="{BB962C8B-B14F-4D97-AF65-F5344CB8AC3E}">
        <p14:creationId xmlns:p14="http://schemas.microsoft.com/office/powerpoint/2010/main" val="2007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</a:t>
            </a:r>
            <a:r>
              <a:rPr lang="en-US" dirty="0" smtClean="0"/>
              <a:t>Program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Data Request</a:t>
            </a:r>
          </a:p>
          <a:p>
            <a:pPr fontAlgn="base"/>
            <a:r>
              <a:rPr lang="en-US" dirty="0"/>
              <a:t>Email notifications</a:t>
            </a:r>
          </a:p>
          <a:p>
            <a:pPr fontAlgn="base"/>
            <a:r>
              <a:rPr lang="en-US" dirty="0"/>
              <a:t>Keep contact </a:t>
            </a:r>
            <a:r>
              <a:rPr lang="en-US" dirty="0" smtClean="0"/>
              <a:t>information updated!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</a:t>
            </a:r>
            <a:r>
              <a:rPr lang="en-US" dirty="0" smtClean="0"/>
              <a:t>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Next </a:t>
            </a:r>
            <a:r>
              <a:rPr lang="en-US" dirty="0" smtClean="0"/>
              <a:t>NG911 GIS Data submission deadline</a:t>
            </a:r>
          </a:p>
          <a:p>
            <a:pPr lvl="1" fontAlgn="base"/>
            <a:r>
              <a:rPr lang="en-US" dirty="0" smtClean="0"/>
              <a:t>MARCH </a:t>
            </a:r>
            <a:r>
              <a:rPr lang="en-US" dirty="0"/>
              <a:t>31, 2017</a:t>
            </a:r>
          </a:p>
          <a:p>
            <a:pPr fontAlgn="base"/>
            <a:r>
              <a:rPr lang="en-US" dirty="0"/>
              <a:t>2017 </a:t>
            </a:r>
            <a:r>
              <a:rPr lang="en-US" dirty="0" smtClean="0"/>
              <a:t>NG911 GIS Steward &amp; Maintainer Training</a:t>
            </a:r>
          </a:p>
          <a:p>
            <a:pPr lvl="1" fontAlgn="base"/>
            <a:r>
              <a:rPr lang="en-US" dirty="0" smtClean="0"/>
              <a:t>Spring/Summer </a:t>
            </a:r>
            <a:r>
              <a:rPr lang="en-US" dirty="0"/>
              <a:t>timeline, dates coming soon</a:t>
            </a:r>
          </a:p>
          <a:p>
            <a:pPr fontAlgn="base"/>
            <a:r>
              <a:rPr lang="en-US" dirty="0"/>
              <a:t>Next NG911 GIS User Group </a:t>
            </a:r>
            <a:r>
              <a:rPr lang="en-US" dirty="0" smtClean="0"/>
              <a:t>webinar</a:t>
            </a:r>
          </a:p>
          <a:p>
            <a:pPr lvl="1" fontAlgn="base"/>
            <a:r>
              <a:rPr lang="en-US" dirty="0" smtClean="0"/>
              <a:t>May</a:t>
            </a:r>
            <a:r>
              <a:rPr lang="en-US" dirty="0"/>
              <a:t>, 2017 </a:t>
            </a:r>
          </a:p>
        </p:txBody>
      </p:sp>
    </p:spTree>
    <p:extLst>
      <p:ext uri="{BB962C8B-B14F-4D97-AF65-F5344CB8AC3E}">
        <p14:creationId xmlns:p14="http://schemas.microsoft.com/office/powerpoint/2010/main" val="17992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</a:t>
            </a:r>
            <a:r>
              <a:rPr lang="en-US" dirty="0" smtClean="0"/>
              <a:t>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dirty="0" smtClean="0"/>
              <a:t>Thank you!</a:t>
            </a:r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Kansas 911 Coordinating Council website</a:t>
            </a:r>
          </a:p>
          <a:p>
            <a:pPr marL="0" indent="0" algn="ctr" fontAlgn="base">
              <a:buNone/>
            </a:pPr>
            <a:r>
              <a:rPr lang="en-US" dirty="0">
                <a:hlinkClick r:id="rId3"/>
              </a:rPr>
              <a:t>http://www.kansas911.org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DASC - Initiatives&gt;NG911</a:t>
            </a:r>
          </a:p>
          <a:p>
            <a:pPr marL="0" indent="0" algn="ctr" fontAlgn="base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www.kansasgis.org</a:t>
            </a:r>
            <a:r>
              <a:rPr lang="en-US" dirty="0" smtClean="0">
                <a:hlinkClick r:id="rId4"/>
              </a:rPr>
              <a:t>/initiatives/NG911/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10:00 - 10:20 am - NG911 PROJECT </a:t>
            </a:r>
            <a:r>
              <a:rPr lang="en-US" dirty="0" smtClean="0">
                <a:solidFill>
                  <a:schemeClr val="tx1"/>
                </a:solidFill>
              </a:rPr>
              <a:t>UPDATE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10:20 - 10:40 am - PREPARING GIS DATA FOR GEOSPATIAL CALL </a:t>
            </a:r>
            <a:r>
              <a:rPr lang="en-US" dirty="0" smtClean="0">
                <a:solidFill>
                  <a:schemeClr val="tx1"/>
                </a:solidFill>
              </a:rPr>
              <a:t>ROUTING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10:40 - 11:00 am - NG911 GIS </a:t>
            </a:r>
            <a:r>
              <a:rPr lang="en-US" dirty="0" smtClean="0">
                <a:solidFill>
                  <a:schemeClr val="tx1"/>
                </a:solidFill>
              </a:rPr>
              <a:t>TOOLBOX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11:00 - 11:10 am - NG911 PROGRAM </a:t>
            </a:r>
            <a:r>
              <a:rPr lang="en-US" dirty="0" smtClean="0">
                <a:solidFill>
                  <a:schemeClr val="tx1"/>
                </a:solidFill>
              </a:rPr>
              <a:t>PORTAL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11:10 - 11:20 am - ANNOUNCEMENTS &amp; NEXT </a:t>
            </a:r>
            <a:r>
              <a:rPr lang="en-US" dirty="0" smtClean="0">
                <a:solidFill>
                  <a:schemeClr val="tx1"/>
                </a:solidFill>
              </a:rPr>
              <a:t>MEETING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Project Update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2016 Q4 Submissions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Nebraska/Kansas NG911 GIS Summit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Imagery Refresh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lan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Hosted Solution </a:t>
            </a:r>
            <a:r>
              <a:rPr lang="en-US" dirty="0" smtClean="0">
                <a:solidFill>
                  <a:schemeClr val="tx1"/>
                </a:solidFill>
              </a:rPr>
              <a:t>Status Map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GIS Data for Geospatial Call Routing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034728"/>
          </a:xfrm>
        </p:spPr>
        <p:txBody>
          <a:bodyPr>
            <a:normAutofit/>
          </a:bodyPr>
          <a:lstStyle/>
          <a:p>
            <a:r>
              <a:rPr lang="en-US" sz="3600" dirty="0"/>
              <a:t>Step 1: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Keep the GIS data current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159794"/>
          </a:xfrm>
        </p:spPr>
        <p:txBody>
          <a:bodyPr>
            <a:noAutofit/>
          </a:bodyPr>
          <a:lstStyle/>
          <a:p>
            <a:r>
              <a:rPr lang="en-US" sz="3600" dirty="0"/>
              <a:t>Step 2: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Make sure all TN addresses geocode successfully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“To Do” 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your GIS/MSAG Alignment Report</a:t>
            </a:r>
          </a:p>
          <a:p>
            <a:r>
              <a:rPr lang="en-US" dirty="0" smtClean="0"/>
              <a:t>Work the problems using the instructions included with the report until you don’t have any more problems</a:t>
            </a:r>
          </a:p>
          <a:p>
            <a:r>
              <a:rPr lang="en-US" dirty="0" smtClean="0"/>
              <a:t>If you aren’t friends with your MSAG Coordinator, work on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97" y="1073241"/>
            <a:ext cx="4061422" cy="4710646"/>
          </a:xfrm>
        </p:spPr>
      </p:pic>
    </p:spTree>
    <p:extLst>
      <p:ext uri="{BB962C8B-B14F-4D97-AF65-F5344CB8AC3E}">
        <p14:creationId xmlns:p14="http://schemas.microsoft.com/office/powerpoint/2010/main" val="6797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618</Words>
  <Application>Microsoft Macintosh PowerPoint</Application>
  <PresentationFormat>On-screen Show (4:3)</PresentationFormat>
  <Paragraphs>106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Arial</vt:lpstr>
      <vt:lpstr>Office Theme</vt:lpstr>
      <vt:lpstr>NG911 GIS User Group</vt:lpstr>
      <vt:lpstr>PowerPoint Presentation</vt:lpstr>
      <vt:lpstr>PowerPoint Presentation</vt:lpstr>
      <vt:lpstr>PowerPoint Presentation</vt:lpstr>
      <vt:lpstr>Preparing GIS Data for Geospatial Call Routing</vt:lpstr>
      <vt:lpstr>Step 1:  Keep the GIS data current</vt:lpstr>
      <vt:lpstr>Step 2:  Make sure all TN addresses geocode successfully</vt:lpstr>
      <vt:lpstr>The “To Do” List</vt:lpstr>
      <vt:lpstr>PowerPoint Presentation</vt:lpstr>
      <vt:lpstr>PowerPoint Presentation</vt:lpstr>
      <vt:lpstr>MSAG Tools in the NG911 Toolbox</vt:lpstr>
      <vt:lpstr>How long do I have to get this done?</vt:lpstr>
      <vt:lpstr>Step 3:  Replace the MSAG with a GIS-derived MSAG</vt:lpstr>
      <vt:lpstr>The MSAG</vt:lpstr>
      <vt:lpstr>The Road Centerline Feature Class</vt:lpstr>
      <vt:lpstr>GIS-derived MSAG (geoMSAG)</vt:lpstr>
      <vt:lpstr>Step 4:  Keep everything updated</vt:lpstr>
      <vt:lpstr>NG911 Toolbox Update</vt:lpstr>
      <vt:lpstr>Submitting Supporting Data Layers</vt:lpstr>
      <vt:lpstr>PowerPoint Presentation</vt:lpstr>
      <vt:lpstr>Tools for Geospatial Call Routing</vt:lpstr>
      <vt:lpstr>Tools for Geospatial Call Routing</vt:lpstr>
      <vt:lpstr>Tools for Geospatial Call Routing</vt:lpstr>
      <vt:lpstr>PowerPoint Presentation</vt:lpstr>
      <vt:lpstr>NG911 Toolbox on YouTube</vt:lpstr>
      <vt:lpstr>NG911 Program Portal</vt:lpstr>
      <vt:lpstr>NG911 GIS User Group</vt:lpstr>
      <vt:lpstr>NG911 GIS User Group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NG911 Toolbox Update</dc:title>
  <dc:creator>Kristen Jordan</dc:creator>
  <cp:lastModifiedBy>Microsoft Office User</cp:lastModifiedBy>
  <cp:revision>15</cp:revision>
  <dcterms:created xsi:type="dcterms:W3CDTF">2017-02-21T15:19:49Z</dcterms:created>
  <dcterms:modified xsi:type="dcterms:W3CDTF">2017-02-23T17:06:28Z</dcterms:modified>
</cp:coreProperties>
</file>