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73" r:id="rId5"/>
    <p:sldId id="296" r:id="rId6"/>
    <p:sldId id="315" r:id="rId7"/>
    <p:sldId id="316" r:id="rId8"/>
    <p:sldId id="317" r:id="rId9"/>
    <p:sldId id="318" r:id="rId10"/>
    <p:sldId id="319" r:id="rId11"/>
    <p:sldId id="320" r:id="rId12"/>
    <p:sldId id="314" r:id="rId13"/>
    <p:sldId id="282" r:id="rId14"/>
    <p:sldId id="295" r:id="rId15"/>
    <p:sldId id="269" r:id="rId16"/>
    <p:sldId id="275" r:id="rId17"/>
    <p:sldId id="294" r:id="rId18"/>
    <p:sldId id="259" r:id="rId19"/>
    <p:sldId id="288" r:id="rId20"/>
    <p:sldId id="293" r:id="rId21"/>
    <p:sldId id="308" r:id="rId22"/>
    <p:sldId id="309" r:id="rId23"/>
    <p:sldId id="310" r:id="rId24"/>
    <p:sldId id="311" r:id="rId25"/>
    <p:sldId id="312" r:id="rId26"/>
    <p:sldId id="313" r:id="rId27"/>
    <p:sldId id="292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291" r:id="rId39"/>
    <p:sldId id="260" r:id="rId40"/>
    <p:sldId id="284" r:id="rId41"/>
    <p:sldId id="289" r:id="rId42"/>
    <p:sldId id="283" r:id="rId43"/>
    <p:sldId id="307" r:id="rId44"/>
    <p:sldId id="287" r:id="rId45"/>
    <p:sldId id="271" r:id="rId46"/>
    <p:sldId id="268" r:id="rId47"/>
    <p:sldId id="290" r:id="rId48"/>
    <p:sldId id="277" r:id="rId49"/>
    <p:sldId id="279" r:id="rId50"/>
    <p:sldId id="280" r:id="rId51"/>
    <p:sldId id="286" r:id="rId52"/>
    <p:sldId id="265" r:id="rId53"/>
    <p:sldId id="285" r:id="rId54"/>
    <p:sldId id="281" r:id="rId55"/>
    <p:sldId id="267" r:id="rId56"/>
    <p:sldId id="27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2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89985-EB19-4B60-8261-1EB68FC3DC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AF118-9118-47D8-B336-5805641D7839}">
      <dgm:prSet phldrT="[Text]"/>
      <dgm:spPr/>
      <dgm:t>
        <a:bodyPr/>
        <a:lstStyle/>
        <a:p>
          <a:r>
            <a:rPr lang="en-US" dirty="0" smtClean="0"/>
            <a:t>NG911 System</a:t>
          </a:r>
          <a:endParaRPr lang="en-US" dirty="0"/>
        </a:p>
      </dgm:t>
    </dgm:pt>
    <dgm:pt modelId="{139B4382-48A7-4842-AFFB-FC532408C9B8}" type="parTrans" cxnId="{C2E985A2-38BE-4043-9B9B-467457D15EF6}">
      <dgm:prSet/>
      <dgm:spPr/>
      <dgm:t>
        <a:bodyPr/>
        <a:lstStyle/>
        <a:p>
          <a:endParaRPr lang="en-US"/>
        </a:p>
      </dgm:t>
    </dgm:pt>
    <dgm:pt modelId="{24A4FA62-F62F-4DF3-8BF6-23A2A02F0A89}" type="sibTrans" cxnId="{C2E985A2-38BE-4043-9B9B-467457D15EF6}">
      <dgm:prSet/>
      <dgm:spPr/>
      <dgm:t>
        <a:bodyPr/>
        <a:lstStyle/>
        <a:p>
          <a:endParaRPr lang="en-US"/>
        </a:p>
      </dgm:t>
    </dgm:pt>
    <dgm:pt modelId="{E4F06356-D880-46FD-8976-BE2735AADFD9}">
      <dgm:prSet phldrT="[Text]"/>
      <dgm:spPr/>
      <dgm:t>
        <a:bodyPr/>
        <a:lstStyle/>
        <a:p>
          <a:r>
            <a:rPr lang="en-US" dirty="0" smtClean="0"/>
            <a:t>Data Centers</a:t>
          </a:r>
          <a:endParaRPr lang="en-US" dirty="0"/>
        </a:p>
      </dgm:t>
    </dgm:pt>
    <dgm:pt modelId="{81EEDB86-414F-43D9-9B2A-296EF349B064}" type="parTrans" cxnId="{C9B89CC0-4A30-45C1-81B3-E5E61A956672}">
      <dgm:prSet/>
      <dgm:spPr/>
      <dgm:t>
        <a:bodyPr/>
        <a:lstStyle/>
        <a:p>
          <a:endParaRPr lang="en-US"/>
        </a:p>
      </dgm:t>
    </dgm:pt>
    <dgm:pt modelId="{6615C0AF-1540-4036-BA2B-74B26623D1AC}" type="sibTrans" cxnId="{C9B89CC0-4A30-45C1-81B3-E5E61A956672}">
      <dgm:prSet/>
      <dgm:spPr/>
      <dgm:t>
        <a:bodyPr/>
        <a:lstStyle/>
        <a:p>
          <a:endParaRPr lang="en-US"/>
        </a:p>
      </dgm:t>
    </dgm:pt>
    <dgm:pt modelId="{7EEF0CF5-331B-4E67-8127-94CD2619D9A5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AB698110-D9C6-4620-A0CE-BFFEBBBAC70A}" type="parTrans" cxnId="{1A482B23-04F7-4160-858B-86719B439268}">
      <dgm:prSet/>
      <dgm:spPr/>
      <dgm:t>
        <a:bodyPr/>
        <a:lstStyle/>
        <a:p>
          <a:endParaRPr lang="en-US"/>
        </a:p>
      </dgm:t>
    </dgm:pt>
    <dgm:pt modelId="{AC58EF88-049E-451E-80EA-DF0A701F9A71}" type="sibTrans" cxnId="{1A482B23-04F7-4160-858B-86719B439268}">
      <dgm:prSet/>
      <dgm:spPr/>
      <dgm:t>
        <a:bodyPr/>
        <a:lstStyle/>
        <a:p>
          <a:endParaRPr lang="en-US"/>
        </a:p>
      </dgm:t>
    </dgm:pt>
    <dgm:pt modelId="{6DAD4E6E-F185-4EB6-B071-0EA2FD05A85D}">
      <dgm:prSet phldrT="[Text]"/>
      <dgm:spPr/>
      <dgm:t>
        <a:bodyPr/>
        <a:lstStyle/>
        <a:p>
          <a:r>
            <a:rPr lang="en-US" dirty="0" smtClean="0"/>
            <a:t>NMM</a:t>
          </a:r>
          <a:endParaRPr lang="en-US" dirty="0"/>
        </a:p>
      </dgm:t>
    </dgm:pt>
    <dgm:pt modelId="{AE374D77-1320-4B49-9BA9-A350AA713453}" type="parTrans" cxnId="{227CAFF0-5ED3-4898-AD35-2BE0DBD06CB7}">
      <dgm:prSet/>
      <dgm:spPr/>
      <dgm:t>
        <a:bodyPr/>
        <a:lstStyle/>
        <a:p>
          <a:endParaRPr lang="en-US"/>
        </a:p>
      </dgm:t>
    </dgm:pt>
    <dgm:pt modelId="{2CCA4528-DD91-4742-9973-F197BD4DF9ED}" type="sibTrans" cxnId="{227CAFF0-5ED3-4898-AD35-2BE0DBD06CB7}">
      <dgm:prSet/>
      <dgm:spPr/>
      <dgm:t>
        <a:bodyPr/>
        <a:lstStyle/>
        <a:p>
          <a:endParaRPr lang="en-US"/>
        </a:p>
      </dgm:t>
    </dgm:pt>
    <dgm:pt modelId="{E2C31950-86EA-41A0-8972-C07E82AB0296}">
      <dgm:prSet/>
      <dgm:spPr/>
      <dgm:t>
        <a:bodyPr/>
        <a:lstStyle/>
        <a:p>
          <a:r>
            <a:rPr lang="en-US" dirty="0" smtClean="0"/>
            <a:t>Call Handling</a:t>
          </a:r>
          <a:endParaRPr lang="en-US" dirty="0"/>
        </a:p>
      </dgm:t>
    </dgm:pt>
    <dgm:pt modelId="{59F8BA10-FECC-4A51-95CE-38BF9C30CE6F}" type="parTrans" cxnId="{A6FBB2F3-7BFC-4034-B406-7BB7BB05A78A}">
      <dgm:prSet/>
      <dgm:spPr/>
      <dgm:t>
        <a:bodyPr/>
        <a:lstStyle/>
        <a:p>
          <a:endParaRPr lang="en-US"/>
        </a:p>
      </dgm:t>
    </dgm:pt>
    <dgm:pt modelId="{E0839BFD-9ACC-4D2E-8B8F-283319CA7ACF}" type="sibTrans" cxnId="{A6FBB2F3-7BFC-4034-B406-7BB7BB05A78A}">
      <dgm:prSet/>
      <dgm:spPr/>
      <dgm:t>
        <a:bodyPr/>
        <a:lstStyle/>
        <a:p>
          <a:endParaRPr lang="en-US"/>
        </a:p>
      </dgm:t>
    </dgm:pt>
    <dgm:pt modelId="{D0698AE0-DB91-421A-AC19-ED559A70D14B}">
      <dgm:prSet/>
      <dgm:spPr/>
      <dgm:t>
        <a:bodyPr/>
        <a:lstStyle/>
        <a:p>
          <a:r>
            <a:rPr lang="en-US" dirty="0" smtClean="0"/>
            <a:t>GIS Integration</a:t>
          </a:r>
          <a:endParaRPr lang="en-US" dirty="0"/>
        </a:p>
      </dgm:t>
    </dgm:pt>
    <dgm:pt modelId="{9A34505E-22F6-43AB-95F9-00527DBA55AB}" type="parTrans" cxnId="{220E2FEF-C77B-4464-8E5E-7E3129C599FD}">
      <dgm:prSet/>
      <dgm:spPr/>
      <dgm:t>
        <a:bodyPr/>
        <a:lstStyle/>
        <a:p>
          <a:endParaRPr lang="en-US"/>
        </a:p>
      </dgm:t>
    </dgm:pt>
    <dgm:pt modelId="{F4572A04-0C6E-4C71-92C3-911B89CE182A}" type="sibTrans" cxnId="{220E2FEF-C77B-4464-8E5E-7E3129C599FD}">
      <dgm:prSet/>
      <dgm:spPr/>
      <dgm:t>
        <a:bodyPr/>
        <a:lstStyle/>
        <a:p>
          <a:endParaRPr lang="en-US"/>
        </a:p>
      </dgm:t>
    </dgm:pt>
    <dgm:pt modelId="{93A68C7A-BFA8-4088-9C7C-1653D937D9D6}">
      <dgm:prSet/>
      <dgm:spPr/>
      <dgm:t>
        <a:bodyPr/>
        <a:lstStyle/>
        <a:p>
          <a:r>
            <a:rPr lang="en-US" dirty="0" smtClean="0"/>
            <a:t>Core Network</a:t>
          </a:r>
          <a:endParaRPr lang="en-US" dirty="0"/>
        </a:p>
      </dgm:t>
    </dgm:pt>
    <dgm:pt modelId="{096F950B-AAD7-47B3-AD0B-25FB9026D93F}" type="parTrans" cxnId="{6F59EADE-9EA8-487E-907E-D80198236B3B}">
      <dgm:prSet/>
      <dgm:spPr/>
      <dgm:t>
        <a:bodyPr/>
        <a:lstStyle/>
        <a:p>
          <a:endParaRPr lang="en-US"/>
        </a:p>
      </dgm:t>
    </dgm:pt>
    <dgm:pt modelId="{81DE210F-BAE8-48C4-8D8C-BDBF1ACC97A5}" type="sibTrans" cxnId="{6F59EADE-9EA8-487E-907E-D80198236B3B}">
      <dgm:prSet/>
      <dgm:spPr/>
      <dgm:t>
        <a:bodyPr/>
        <a:lstStyle/>
        <a:p>
          <a:endParaRPr lang="en-US"/>
        </a:p>
      </dgm:t>
    </dgm:pt>
    <dgm:pt modelId="{63A5A5ED-AF0F-4437-97DA-AFA7FC4977E5}">
      <dgm:prSet/>
      <dgm:spPr/>
      <dgm:t>
        <a:bodyPr/>
        <a:lstStyle/>
        <a:p>
          <a:r>
            <a:rPr lang="en-US" dirty="0" smtClean="0"/>
            <a:t>Regional Networks</a:t>
          </a:r>
          <a:endParaRPr lang="en-US" dirty="0"/>
        </a:p>
      </dgm:t>
    </dgm:pt>
    <dgm:pt modelId="{AAB63938-4CA3-4F06-88DF-12C22BB97A15}" type="parTrans" cxnId="{A0E7E4EA-E8BE-45A5-B2F5-7A57FD9A3405}">
      <dgm:prSet/>
      <dgm:spPr/>
      <dgm:t>
        <a:bodyPr/>
        <a:lstStyle/>
        <a:p>
          <a:endParaRPr lang="en-US"/>
        </a:p>
      </dgm:t>
    </dgm:pt>
    <dgm:pt modelId="{53B1E93F-5836-42FD-9204-55AF76416346}" type="sibTrans" cxnId="{A0E7E4EA-E8BE-45A5-B2F5-7A57FD9A3405}">
      <dgm:prSet/>
      <dgm:spPr/>
      <dgm:t>
        <a:bodyPr/>
        <a:lstStyle/>
        <a:p>
          <a:endParaRPr lang="en-US"/>
        </a:p>
      </dgm:t>
    </dgm:pt>
    <dgm:pt modelId="{9B80363B-6C1C-407B-8815-9D607E5C7AE0}">
      <dgm:prSet/>
      <dgm:spPr/>
      <dgm:t>
        <a:bodyPr/>
        <a:lstStyle/>
        <a:p>
          <a:r>
            <a:rPr lang="en-US" dirty="0" smtClean="0"/>
            <a:t>Basic Package</a:t>
          </a:r>
          <a:endParaRPr lang="en-US" dirty="0"/>
        </a:p>
      </dgm:t>
    </dgm:pt>
    <dgm:pt modelId="{D7F9F5E9-1A6A-4D06-9F3C-4618BD969167}" type="parTrans" cxnId="{A4F6683D-7C3A-49E9-89EC-8DD8E2B498AD}">
      <dgm:prSet/>
      <dgm:spPr/>
      <dgm:t>
        <a:bodyPr/>
        <a:lstStyle/>
        <a:p>
          <a:endParaRPr lang="en-US"/>
        </a:p>
      </dgm:t>
    </dgm:pt>
    <dgm:pt modelId="{87E70149-CC72-4994-AC2E-EE92B16DFBF2}" type="sibTrans" cxnId="{A4F6683D-7C3A-49E9-89EC-8DD8E2B498AD}">
      <dgm:prSet/>
      <dgm:spPr/>
      <dgm:t>
        <a:bodyPr/>
        <a:lstStyle/>
        <a:p>
          <a:endParaRPr lang="en-US"/>
        </a:p>
      </dgm:t>
    </dgm:pt>
    <dgm:pt modelId="{FB1D0A29-DFCF-402F-82FC-607716A380AF}">
      <dgm:prSet/>
      <dgm:spPr/>
      <dgm:t>
        <a:bodyPr/>
        <a:lstStyle/>
        <a:p>
          <a:r>
            <a:rPr lang="en-US" dirty="0" smtClean="0"/>
            <a:t>Options</a:t>
          </a:r>
          <a:endParaRPr lang="en-US" dirty="0"/>
        </a:p>
      </dgm:t>
    </dgm:pt>
    <dgm:pt modelId="{BDBA5284-8BD0-4B6F-BDF2-3947DE082F4C}" type="parTrans" cxnId="{D10E463D-ECE0-4E69-88CA-6BF126BE0183}">
      <dgm:prSet/>
      <dgm:spPr/>
      <dgm:t>
        <a:bodyPr/>
        <a:lstStyle/>
        <a:p>
          <a:endParaRPr lang="en-US"/>
        </a:p>
      </dgm:t>
    </dgm:pt>
    <dgm:pt modelId="{A3BDF31D-3F12-4DAF-8BFD-FFE662791BD7}" type="sibTrans" cxnId="{D10E463D-ECE0-4E69-88CA-6BF126BE0183}">
      <dgm:prSet/>
      <dgm:spPr/>
      <dgm:t>
        <a:bodyPr/>
        <a:lstStyle/>
        <a:p>
          <a:endParaRPr lang="en-US"/>
        </a:p>
      </dgm:t>
    </dgm:pt>
    <dgm:pt modelId="{E8D8D9DD-157D-44F5-BB7E-E2122FF2300F}" type="pres">
      <dgm:prSet presAssocID="{B0789985-EB19-4B60-8261-1EB68FC3DC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FFEAD4-1DA3-47C1-8A51-B77BF7C44997}" type="pres">
      <dgm:prSet presAssocID="{E69AF118-9118-47D8-B336-5805641D7839}" presName="hierRoot1" presStyleCnt="0">
        <dgm:presLayoutVars>
          <dgm:hierBranch val="init"/>
        </dgm:presLayoutVars>
      </dgm:prSet>
      <dgm:spPr/>
    </dgm:pt>
    <dgm:pt modelId="{D8D4EB85-6CF0-4C1D-B760-E76032F42F17}" type="pres">
      <dgm:prSet presAssocID="{E69AF118-9118-47D8-B336-5805641D7839}" presName="rootComposite1" presStyleCnt="0"/>
      <dgm:spPr/>
    </dgm:pt>
    <dgm:pt modelId="{9C689321-ED76-4E40-A49F-0B308086E624}" type="pres">
      <dgm:prSet presAssocID="{E69AF118-9118-47D8-B336-5805641D78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194CAD-396F-415D-9C55-D4D648B2E1DF}" type="pres">
      <dgm:prSet presAssocID="{E69AF118-9118-47D8-B336-5805641D78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E8F827E-CEBF-4D8F-8B8D-FFA72D2A9F21}" type="pres">
      <dgm:prSet presAssocID="{E69AF118-9118-47D8-B336-5805641D7839}" presName="hierChild2" presStyleCnt="0"/>
      <dgm:spPr/>
    </dgm:pt>
    <dgm:pt modelId="{5C4C4690-9378-4E37-A7C7-A04C799E64E6}" type="pres">
      <dgm:prSet presAssocID="{81EEDB86-414F-43D9-9B2A-296EF349B06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541AF336-C8F2-483D-9FCB-C548BDFCC680}" type="pres">
      <dgm:prSet presAssocID="{E4F06356-D880-46FD-8976-BE2735AADFD9}" presName="hierRoot2" presStyleCnt="0">
        <dgm:presLayoutVars>
          <dgm:hierBranch val="init"/>
        </dgm:presLayoutVars>
      </dgm:prSet>
      <dgm:spPr/>
    </dgm:pt>
    <dgm:pt modelId="{83623483-552D-43BC-A4C6-2EBC26CBA357}" type="pres">
      <dgm:prSet presAssocID="{E4F06356-D880-46FD-8976-BE2735AADFD9}" presName="rootComposite" presStyleCnt="0"/>
      <dgm:spPr/>
    </dgm:pt>
    <dgm:pt modelId="{2616AE3D-C9FC-4DB1-A0E1-20CB5265DEAF}" type="pres">
      <dgm:prSet presAssocID="{E4F06356-D880-46FD-8976-BE2735AADFD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6FD60-25A7-41A6-8077-0C0B87464DA1}" type="pres">
      <dgm:prSet presAssocID="{E4F06356-D880-46FD-8976-BE2735AADFD9}" presName="rootConnector" presStyleLbl="node2" presStyleIdx="0" presStyleCnt="5"/>
      <dgm:spPr/>
      <dgm:t>
        <a:bodyPr/>
        <a:lstStyle/>
        <a:p>
          <a:endParaRPr lang="en-US"/>
        </a:p>
      </dgm:t>
    </dgm:pt>
    <dgm:pt modelId="{EC5BF227-0187-4346-8E97-C7C7F1680C35}" type="pres">
      <dgm:prSet presAssocID="{E4F06356-D880-46FD-8976-BE2735AADFD9}" presName="hierChild4" presStyleCnt="0"/>
      <dgm:spPr/>
    </dgm:pt>
    <dgm:pt modelId="{51C952F7-549B-4EAF-85A8-69A74F32A683}" type="pres">
      <dgm:prSet presAssocID="{E4F06356-D880-46FD-8976-BE2735AADFD9}" presName="hierChild5" presStyleCnt="0"/>
      <dgm:spPr/>
    </dgm:pt>
    <dgm:pt modelId="{11AF12B0-ED2E-4A61-A90E-CDFAD74F3823}" type="pres">
      <dgm:prSet presAssocID="{AB698110-D9C6-4620-A0CE-BFFEBBBAC70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EBBE13D3-6FDA-4C3F-AAA8-582B4C1AA479}" type="pres">
      <dgm:prSet presAssocID="{7EEF0CF5-331B-4E67-8127-94CD2619D9A5}" presName="hierRoot2" presStyleCnt="0">
        <dgm:presLayoutVars>
          <dgm:hierBranch/>
        </dgm:presLayoutVars>
      </dgm:prSet>
      <dgm:spPr/>
    </dgm:pt>
    <dgm:pt modelId="{75980C8A-6E06-4EDA-84C4-24F1E8704475}" type="pres">
      <dgm:prSet presAssocID="{7EEF0CF5-331B-4E67-8127-94CD2619D9A5}" presName="rootComposite" presStyleCnt="0"/>
      <dgm:spPr/>
    </dgm:pt>
    <dgm:pt modelId="{DFFE8DC3-8192-4F6C-9355-92CB138E5644}" type="pres">
      <dgm:prSet presAssocID="{7EEF0CF5-331B-4E67-8127-94CD2619D9A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1CADB-36E3-407F-810B-979CE701C96D}" type="pres">
      <dgm:prSet presAssocID="{7EEF0CF5-331B-4E67-8127-94CD2619D9A5}" presName="rootConnector" presStyleLbl="node2" presStyleIdx="1" presStyleCnt="5"/>
      <dgm:spPr/>
      <dgm:t>
        <a:bodyPr/>
        <a:lstStyle/>
        <a:p>
          <a:endParaRPr lang="en-US"/>
        </a:p>
      </dgm:t>
    </dgm:pt>
    <dgm:pt modelId="{EF5C0DCE-81BD-46ED-8B02-0EF4326476E3}" type="pres">
      <dgm:prSet presAssocID="{7EEF0CF5-331B-4E67-8127-94CD2619D9A5}" presName="hierChild4" presStyleCnt="0"/>
      <dgm:spPr/>
    </dgm:pt>
    <dgm:pt modelId="{4B6A1B07-2FD6-4103-9928-EEC9FF01A517}" type="pres">
      <dgm:prSet presAssocID="{096F950B-AAD7-47B3-AD0B-25FB9026D93F}" presName="Name35" presStyleLbl="parChTrans1D3" presStyleIdx="0" presStyleCnt="4"/>
      <dgm:spPr/>
      <dgm:t>
        <a:bodyPr/>
        <a:lstStyle/>
        <a:p>
          <a:endParaRPr lang="en-US"/>
        </a:p>
      </dgm:t>
    </dgm:pt>
    <dgm:pt modelId="{D2D5BD8A-7B4E-43F4-94E7-769AE4C99623}" type="pres">
      <dgm:prSet presAssocID="{93A68C7A-BFA8-4088-9C7C-1653D937D9D6}" presName="hierRoot2" presStyleCnt="0">
        <dgm:presLayoutVars>
          <dgm:hierBranch val="init"/>
        </dgm:presLayoutVars>
      </dgm:prSet>
      <dgm:spPr/>
    </dgm:pt>
    <dgm:pt modelId="{0CFBC6D7-0A84-4585-8C17-C9AD1AFF216E}" type="pres">
      <dgm:prSet presAssocID="{93A68C7A-BFA8-4088-9C7C-1653D937D9D6}" presName="rootComposite" presStyleCnt="0"/>
      <dgm:spPr/>
    </dgm:pt>
    <dgm:pt modelId="{7D60FF55-57EC-4E7E-92A0-D08A187BAA68}" type="pres">
      <dgm:prSet presAssocID="{93A68C7A-BFA8-4088-9C7C-1653D937D9D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E7534-1216-49E7-B423-14D727E27362}" type="pres">
      <dgm:prSet presAssocID="{93A68C7A-BFA8-4088-9C7C-1653D937D9D6}" presName="rootConnector" presStyleLbl="node3" presStyleIdx="0" presStyleCnt="4"/>
      <dgm:spPr/>
      <dgm:t>
        <a:bodyPr/>
        <a:lstStyle/>
        <a:p>
          <a:endParaRPr lang="en-US"/>
        </a:p>
      </dgm:t>
    </dgm:pt>
    <dgm:pt modelId="{483298AC-A324-49BE-9B83-391E93875B63}" type="pres">
      <dgm:prSet presAssocID="{93A68C7A-BFA8-4088-9C7C-1653D937D9D6}" presName="hierChild4" presStyleCnt="0"/>
      <dgm:spPr/>
    </dgm:pt>
    <dgm:pt modelId="{260B033A-E862-47D5-B60A-787A05D500F6}" type="pres">
      <dgm:prSet presAssocID="{93A68C7A-BFA8-4088-9C7C-1653D937D9D6}" presName="hierChild5" presStyleCnt="0"/>
      <dgm:spPr/>
    </dgm:pt>
    <dgm:pt modelId="{4ED3FABA-60C3-4826-9023-272C91374145}" type="pres">
      <dgm:prSet presAssocID="{AAB63938-4CA3-4F06-88DF-12C22BB97A15}" presName="Name35" presStyleLbl="parChTrans1D3" presStyleIdx="1" presStyleCnt="4"/>
      <dgm:spPr/>
      <dgm:t>
        <a:bodyPr/>
        <a:lstStyle/>
        <a:p>
          <a:endParaRPr lang="en-US"/>
        </a:p>
      </dgm:t>
    </dgm:pt>
    <dgm:pt modelId="{926947B7-8F04-45F9-9CDD-B3F17C8ABAA7}" type="pres">
      <dgm:prSet presAssocID="{63A5A5ED-AF0F-4437-97DA-AFA7FC4977E5}" presName="hierRoot2" presStyleCnt="0">
        <dgm:presLayoutVars>
          <dgm:hierBranch val="init"/>
        </dgm:presLayoutVars>
      </dgm:prSet>
      <dgm:spPr/>
    </dgm:pt>
    <dgm:pt modelId="{EB7FF756-348A-425D-AF2E-DAFD3D6472C3}" type="pres">
      <dgm:prSet presAssocID="{63A5A5ED-AF0F-4437-97DA-AFA7FC4977E5}" presName="rootComposite" presStyleCnt="0"/>
      <dgm:spPr/>
    </dgm:pt>
    <dgm:pt modelId="{39C0780A-322A-44C1-86D2-0DED41AE4AB8}" type="pres">
      <dgm:prSet presAssocID="{63A5A5ED-AF0F-4437-97DA-AFA7FC4977E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D252F-8E51-4F8B-B893-4BB0E189EF66}" type="pres">
      <dgm:prSet presAssocID="{63A5A5ED-AF0F-4437-97DA-AFA7FC4977E5}" presName="rootConnector" presStyleLbl="node3" presStyleIdx="1" presStyleCnt="4"/>
      <dgm:spPr/>
      <dgm:t>
        <a:bodyPr/>
        <a:lstStyle/>
        <a:p>
          <a:endParaRPr lang="en-US"/>
        </a:p>
      </dgm:t>
    </dgm:pt>
    <dgm:pt modelId="{7EF42BB0-8311-4A9D-BB19-7B64C5492570}" type="pres">
      <dgm:prSet presAssocID="{63A5A5ED-AF0F-4437-97DA-AFA7FC4977E5}" presName="hierChild4" presStyleCnt="0"/>
      <dgm:spPr/>
    </dgm:pt>
    <dgm:pt modelId="{CDA36536-00B6-4439-B1DC-226CAADAEEA6}" type="pres">
      <dgm:prSet presAssocID="{63A5A5ED-AF0F-4437-97DA-AFA7FC4977E5}" presName="hierChild5" presStyleCnt="0"/>
      <dgm:spPr/>
    </dgm:pt>
    <dgm:pt modelId="{B6F16295-350D-4B0E-838F-6C21A555E681}" type="pres">
      <dgm:prSet presAssocID="{7EEF0CF5-331B-4E67-8127-94CD2619D9A5}" presName="hierChild5" presStyleCnt="0"/>
      <dgm:spPr/>
    </dgm:pt>
    <dgm:pt modelId="{282FB64F-A651-4EBD-B1B7-C3504E4D18B3}" type="pres">
      <dgm:prSet presAssocID="{AE374D77-1320-4B49-9BA9-A350AA71345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DE93D310-7A26-4917-8E29-B3096FE68BD3}" type="pres">
      <dgm:prSet presAssocID="{6DAD4E6E-F185-4EB6-B071-0EA2FD05A85D}" presName="hierRoot2" presStyleCnt="0">
        <dgm:presLayoutVars>
          <dgm:hierBranch val="init"/>
        </dgm:presLayoutVars>
      </dgm:prSet>
      <dgm:spPr/>
    </dgm:pt>
    <dgm:pt modelId="{F337C54C-4F3E-49AB-A2F1-2BF974E78107}" type="pres">
      <dgm:prSet presAssocID="{6DAD4E6E-F185-4EB6-B071-0EA2FD05A85D}" presName="rootComposite" presStyleCnt="0"/>
      <dgm:spPr/>
    </dgm:pt>
    <dgm:pt modelId="{45319216-1F33-4FD4-9BB0-8A0A6E86C4E2}" type="pres">
      <dgm:prSet presAssocID="{6DAD4E6E-F185-4EB6-B071-0EA2FD05A85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E1804-DC77-46FB-99B2-E3A0D74F2981}" type="pres">
      <dgm:prSet presAssocID="{6DAD4E6E-F185-4EB6-B071-0EA2FD05A85D}" presName="rootConnector" presStyleLbl="node2" presStyleIdx="2" presStyleCnt="5"/>
      <dgm:spPr/>
      <dgm:t>
        <a:bodyPr/>
        <a:lstStyle/>
        <a:p>
          <a:endParaRPr lang="en-US"/>
        </a:p>
      </dgm:t>
    </dgm:pt>
    <dgm:pt modelId="{CAED2801-BEEF-4857-854D-E852A2AB3DB1}" type="pres">
      <dgm:prSet presAssocID="{6DAD4E6E-F185-4EB6-B071-0EA2FD05A85D}" presName="hierChild4" presStyleCnt="0"/>
      <dgm:spPr/>
    </dgm:pt>
    <dgm:pt modelId="{3E9A1FCE-BFCA-4700-B544-CE8924D579BE}" type="pres">
      <dgm:prSet presAssocID="{6DAD4E6E-F185-4EB6-B071-0EA2FD05A85D}" presName="hierChild5" presStyleCnt="0"/>
      <dgm:spPr/>
    </dgm:pt>
    <dgm:pt modelId="{2F561911-AC85-4ECA-BCEF-BAC08B4DC537}" type="pres">
      <dgm:prSet presAssocID="{59F8BA10-FECC-4A51-95CE-38BF9C30CE6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450003AB-C600-4A85-BE8D-28D71606835E}" type="pres">
      <dgm:prSet presAssocID="{E2C31950-86EA-41A0-8972-C07E82AB0296}" presName="hierRoot2" presStyleCnt="0">
        <dgm:presLayoutVars>
          <dgm:hierBranch/>
        </dgm:presLayoutVars>
      </dgm:prSet>
      <dgm:spPr/>
    </dgm:pt>
    <dgm:pt modelId="{E59F4AAE-47C5-4439-B9F3-519BCC085A80}" type="pres">
      <dgm:prSet presAssocID="{E2C31950-86EA-41A0-8972-C07E82AB0296}" presName="rootComposite" presStyleCnt="0"/>
      <dgm:spPr/>
    </dgm:pt>
    <dgm:pt modelId="{5FDED047-D828-48E1-B5F4-EDDDDBCC804C}" type="pres">
      <dgm:prSet presAssocID="{E2C31950-86EA-41A0-8972-C07E82AB029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3EE56-AF52-4DB9-A641-448FC6FDB755}" type="pres">
      <dgm:prSet presAssocID="{E2C31950-86EA-41A0-8972-C07E82AB0296}" presName="rootConnector" presStyleLbl="node2" presStyleIdx="3" presStyleCnt="5"/>
      <dgm:spPr/>
      <dgm:t>
        <a:bodyPr/>
        <a:lstStyle/>
        <a:p>
          <a:endParaRPr lang="en-US"/>
        </a:p>
      </dgm:t>
    </dgm:pt>
    <dgm:pt modelId="{CB4BCD7C-44D5-45C7-B153-DE726C43B0E6}" type="pres">
      <dgm:prSet presAssocID="{E2C31950-86EA-41A0-8972-C07E82AB0296}" presName="hierChild4" presStyleCnt="0"/>
      <dgm:spPr/>
    </dgm:pt>
    <dgm:pt modelId="{1F4C94D6-DA52-4326-AB09-F7BCB4DDC293}" type="pres">
      <dgm:prSet presAssocID="{D7F9F5E9-1A6A-4D06-9F3C-4618BD969167}" presName="Name35" presStyleLbl="parChTrans1D3" presStyleIdx="2" presStyleCnt="4"/>
      <dgm:spPr/>
      <dgm:t>
        <a:bodyPr/>
        <a:lstStyle/>
        <a:p>
          <a:endParaRPr lang="en-US"/>
        </a:p>
      </dgm:t>
    </dgm:pt>
    <dgm:pt modelId="{E1D77B90-FBED-4448-A5C3-4D92063CD686}" type="pres">
      <dgm:prSet presAssocID="{9B80363B-6C1C-407B-8815-9D607E5C7AE0}" presName="hierRoot2" presStyleCnt="0">
        <dgm:presLayoutVars>
          <dgm:hierBranch val="init"/>
        </dgm:presLayoutVars>
      </dgm:prSet>
      <dgm:spPr/>
    </dgm:pt>
    <dgm:pt modelId="{B33E8425-D1AB-404E-B767-239EC7A3BA35}" type="pres">
      <dgm:prSet presAssocID="{9B80363B-6C1C-407B-8815-9D607E5C7AE0}" presName="rootComposite" presStyleCnt="0"/>
      <dgm:spPr/>
    </dgm:pt>
    <dgm:pt modelId="{E1C14226-40B3-4323-8922-735786FC4CEE}" type="pres">
      <dgm:prSet presAssocID="{9B80363B-6C1C-407B-8815-9D607E5C7AE0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74BC0B-75B8-4C36-B9CF-FE438B2CFF4F}" type="pres">
      <dgm:prSet presAssocID="{9B80363B-6C1C-407B-8815-9D607E5C7AE0}" presName="rootConnector" presStyleLbl="node3" presStyleIdx="2" presStyleCnt="4"/>
      <dgm:spPr/>
      <dgm:t>
        <a:bodyPr/>
        <a:lstStyle/>
        <a:p>
          <a:endParaRPr lang="en-US"/>
        </a:p>
      </dgm:t>
    </dgm:pt>
    <dgm:pt modelId="{5C345765-22F7-43E2-B20B-FBD2C871268C}" type="pres">
      <dgm:prSet presAssocID="{9B80363B-6C1C-407B-8815-9D607E5C7AE0}" presName="hierChild4" presStyleCnt="0"/>
      <dgm:spPr/>
    </dgm:pt>
    <dgm:pt modelId="{92EB1BD3-48E7-4CFF-9145-425C4E82B8FA}" type="pres">
      <dgm:prSet presAssocID="{9B80363B-6C1C-407B-8815-9D607E5C7AE0}" presName="hierChild5" presStyleCnt="0"/>
      <dgm:spPr/>
    </dgm:pt>
    <dgm:pt modelId="{19C45395-BC03-4814-ADF5-9D888E382EDF}" type="pres">
      <dgm:prSet presAssocID="{BDBA5284-8BD0-4B6F-BDF2-3947DE082F4C}" presName="Name35" presStyleLbl="parChTrans1D3" presStyleIdx="3" presStyleCnt="4"/>
      <dgm:spPr/>
      <dgm:t>
        <a:bodyPr/>
        <a:lstStyle/>
        <a:p>
          <a:endParaRPr lang="en-US"/>
        </a:p>
      </dgm:t>
    </dgm:pt>
    <dgm:pt modelId="{20826769-EEC4-4C56-ADF5-F8BF9F84547C}" type="pres">
      <dgm:prSet presAssocID="{FB1D0A29-DFCF-402F-82FC-607716A380AF}" presName="hierRoot2" presStyleCnt="0">
        <dgm:presLayoutVars>
          <dgm:hierBranch val="init"/>
        </dgm:presLayoutVars>
      </dgm:prSet>
      <dgm:spPr/>
    </dgm:pt>
    <dgm:pt modelId="{853B7263-78A7-40E3-A636-1A9FDFC09F07}" type="pres">
      <dgm:prSet presAssocID="{FB1D0A29-DFCF-402F-82FC-607716A380AF}" presName="rootComposite" presStyleCnt="0"/>
      <dgm:spPr/>
    </dgm:pt>
    <dgm:pt modelId="{F707577B-B689-4547-9E32-887DDAB295B2}" type="pres">
      <dgm:prSet presAssocID="{FB1D0A29-DFCF-402F-82FC-607716A380AF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221EED-3D40-44BB-A2FF-BC53F07BC4F4}" type="pres">
      <dgm:prSet presAssocID="{FB1D0A29-DFCF-402F-82FC-607716A380AF}" presName="rootConnector" presStyleLbl="node3" presStyleIdx="3" presStyleCnt="4"/>
      <dgm:spPr/>
      <dgm:t>
        <a:bodyPr/>
        <a:lstStyle/>
        <a:p>
          <a:endParaRPr lang="en-US"/>
        </a:p>
      </dgm:t>
    </dgm:pt>
    <dgm:pt modelId="{BB932592-7648-4C4F-A111-514B15C0AEB7}" type="pres">
      <dgm:prSet presAssocID="{FB1D0A29-DFCF-402F-82FC-607716A380AF}" presName="hierChild4" presStyleCnt="0"/>
      <dgm:spPr/>
    </dgm:pt>
    <dgm:pt modelId="{7C7DBE29-597F-4AB6-B104-C2BFDD615C6E}" type="pres">
      <dgm:prSet presAssocID="{FB1D0A29-DFCF-402F-82FC-607716A380AF}" presName="hierChild5" presStyleCnt="0"/>
      <dgm:spPr/>
    </dgm:pt>
    <dgm:pt modelId="{0237C904-52ED-4151-B362-82075D1F7F01}" type="pres">
      <dgm:prSet presAssocID="{E2C31950-86EA-41A0-8972-C07E82AB0296}" presName="hierChild5" presStyleCnt="0"/>
      <dgm:spPr/>
    </dgm:pt>
    <dgm:pt modelId="{9779C7DC-8FCB-4385-B22D-3CF14E3EB671}" type="pres">
      <dgm:prSet presAssocID="{9A34505E-22F6-43AB-95F9-00527DBA55AB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3571521-9204-4787-98E9-DC7FA3252E6C}" type="pres">
      <dgm:prSet presAssocID="{D0698AE0-DB91-421A-AC19-ED559A70D14B}" presName="hierRoot2" presStyleCnt="0">
        <dgm:presLayoutVars>
          <dgm:hierBranch val="init"/>
        </dgm:presLayoutVars>
      </dgm:prSet>
      <dgm:spPr/>
    </dgm:pt>
    <dgm:pt modelId="{482A521B-CABC-4966-BB47-2592F93D7777}" type="pres">
      <dgm:prSet presAssocID="{D0698AE0-DB91-421A-AC19-ED559A70D14B}" presName="rootComposite" presStyleCnt="0"/>
      <dgm:spPr/>
    </dgm:pt>
    <dgm:pt modelId="{D8771FC2-9C27-4E09-9E27-9FAA268C0D04}" type="pres">
      <dgm:prSet presAssocID="{D0698AE0-DB91-421A-AC19-ED559A70D14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90A883-A59D-4E34-B45A-3F98A33AD01A}" type="pres">
      <dgm:prSet presAssocID="{D0698AE0-DB91-421A-AC19-ED559A70D14B}" presName="rootConnector" presStyleLbl="node2" presStyleIdx="4" presStyleCnt="5"/>
      <dgm:spPr/>
      <dgm:t>
        <a:bodyPr/>
        <a:lstStyle/>
        <a:p>
          <a:endParaRPr lang="en-US"/>
        </a:p>
      </dgm:t>
    </dgm:pt>
    <dgm:pt modelId="{4EA44E3A-C980-4441-9C00-C68FFEC2AE98}" type="pres">
      <dgm:prSet presAssocID="{D0698AE0-DB91-421A-AC19-ED559A70D14B}" presName="hierChild4" presStyleCnt="0"/>
      <dgm:spPr/>
    </dgm:pt>
    <dgm:pt modelId="{7DE5C019-96D9-4102-B2E3-57D5AAB83AA3}" type="pres">
      <dgm:prSet presAssocID="{D0698AE0-DB91-421A-AC19-ED559A70D14B}" presName="hierChild5" presStyleCnt="0"/>
      <dgm:spPr/>
    </dgm:pt>
    <dgm:pt modelId="{1D12DE7C-C30C-4BD6-9770-1A44C3F8A27C}" type="pres">
      <dgm:prSet presAssocID="{E69AF118-9118-47D8-B336-5805641D7839}" presName="hierChild3" presStyleCnt="0"/>
      <dgm:spPr/>
    </dgm:pt>
  </dgm:ptLst>
  <dgm:cxnLst>
    <dgm:cxn modelId="{D760C024-17CE-4128-8977-46BAD0FBDC8D}" type="presOf" srcId="{E2C31950-86EA-41A0-8972-C07E82AB0296}" destId="{A133EE56-AF52-4DB9-A641-448FC6FDB755}" srcOrd="1" destOrd="0" presId="urn:microsoft.com/office/officeart/2005/8/layout/orgChart1"/>
    <dgm:cxn modelId="{A4F6683D-7C3A-49E9-89EC-8DD8E2B498AD}" srcId="{E2C31950-86EA-41A0-8972-C07E82AB0296}" destId="{9B80363B-6C1C-407B-8815-9D607E5C7AE0}" srcOrd="0" destOrd="0" parTransId="{D7F9F5E9-1A6A-4D06-9F3C-4618BD969167}" sibTransId="{87E70149-CC72-4994-AC2E-EE92B16DFBF2}"/>
    <dgm:cxn modelId="{F26F5882-E6D8-41D3-8A1F-468CAA3DBE3A}" type="presOf" srcId="{9B80363B-6C1C-407B-8815-9D607E5C7AE0}" destId="{D274BC0B-75B8-4C36-B9CF-FE438B2CFF4F}" srcOrd="1" destOrd="0" presId="urn:microsoft.com/office/officeart/2005/8/layout/orgChart1"/>
    <dgm:cxn modelId="{6B4D0748-097E-49CE-959E-A19C3AE22B13}" type="presOf" srcId="{E69AF118-9118-47D8-B336-5805641D7839}" destId="{9C689321-ED76-4E40-A49F-0B308086E624}" srcOrd="0" destOrd="0" presId="urn:microsoft.com/office/officeart/2005/8/layout/orgChart1"/>
    <dgm:cxn modelId="{D50F67AD-E17C-4340-854A-85F6FCB1198B}" type="presOf" srcId="{AE374D77-1320-4B49-9BA9-A350AA713453}" destId="{282FB64F-A651-4EBD-B1B7-C3504E4D18B3}" srcOrd="0" destOrd="0" presId="urn:microsoft.com/office/officeart/2005/8/layout/orgChart1"/>
    <dgm:cxn modelId="{227CAFF0-5ED3-4898-AD35-2BE0DBD06CB7}" srcId="{E69AF118-9118-47D8-B336-5805641D7839}" destId="{6DAD4E6E-F185-4EB6-B071-0EA2FD05A85D}" srcOrd="2" destOrd="0" parTransId="{AE374D77-1320-4B49-9BA9-A350AA713453}" sibTransId="{2CCA4528-DD91-4742-9973-F197BD4DF9ED}"/>
    <dgm:cxn modelId="{4A596C04-3ACC-42A3-9F3A-6B5C8531AC0A}" type="presOf" srcId="{6DAD4E6E-F185-4EB6-B071-0EA2FD05A85D}" destId="{B94E1804-DC77-46FB-99B2-E3A0D74F2981}" srcOrd="1" destOrd="0" presId="urn:microsoft.com/office/officeart/2005/8/layout/orgChart1"/>
    <dgm:cxn modelId="{241C8C44-51C5-4DB7-BE3F-7535C8928E4F}" type="presOf" srcId="{E4F06356-D880-46FD-8976-BE2735AADFD9}" destId="{89B6FD60-25A7-41A6-8077-0C0B87464DA1}" srcOrd="1" destOrd="0" presId="urn:microsoft.com/office/officeart/2005/8/layout/orgChart1"/>
    <dgm:cxn modelId="{93544EDB-568A-4ABD-9255-E8B903B466FE}" type="presOf" srcId="{D7F9F5E9-1A6A-4D06-9F3C-4618BD969167}" destId="{1F4C94D6-DA52-4326-AB09-F7BCB4DDC293}" srcOrd="0" destOrd="0" presId="urn:microsoft.com/office/officeart/2005/8/layout/orgChart1"/>
    <dgm:cxn modelId="{F1698194-B997-4CC7-8823-2573AE937FF0}" type="presOf" srcId="{6DAD4E6E-F185-4EB6-B071-0EA2FD05A85D}" destId="{45319216-1F33-4FD4-9BB0-8A0A6E86C4E2}" srcOrd="0" destOrd="0" presId="urn:microsoft.com/office/officeart/2005/8/layout/orgChart1"/>
    <dgm:cxn modelId="{AB3C7CD4-A541-4B90-A28D-269C120C4E45}" type="presOf" srcId="{93A68C7A-BFA8-4088-9C7C-1653D937D9D6}" destId="{252E7534-1216-49E7-B423-14D727E27362}" srcOrd="1" destOrd="0" presId="urn:microsoft.com/office/officeart/2005/8/layout/orgChart1"/>
    <dgm:cxn modelId="{1A482B23-04F7-4160-858B-86719B439268}" srcId="{E69AF118-9118-47D8-B336-5805641D7839}" destId="{7EEF0CF5-331B-4E67-8127-94CD2619D9A5}" srcOrd="1" destOrd="0" parTransId="{AB698110-D9C6-4620-A0CE-BFFEBBBAC70A}" sibTransId="{AC58EF88-049E-451E-80EA-DF0A701F9A71}"/>
    <dgm:cxn modelId="{A716B879-ED64-486B-8DE4-210148B01AB0}" type="presOf" srcId="{7EEF0CF5-331B-4E67-8127-94CD2619D9A5}" destId="{4921CADB-36E3-407F-810B-979CE701C96D}" srcOrd="1" destOrd="0" presId="urn:microsoft.com/office/officeart/2005/8/layout/orgChart1"/>
    <dgm:cxn modelId="{06A929B6-CD2F-470A-B94D-D29C2BEDB949}" type="presOf" srcId="{FB1D0A29-DFCF-402F-82FC-607716A380AF}" destId="{F707577B-B689-4547-9E32-887DDAB295B2}" srcOrd="0" destOrd="0" presId="urn:microsoft.com/office/officeart/2005/8/layout/orgChart1"/>
    <dgm:cxn modelId="{447F9129-C97E-4AB1-ABA7-F4A142991991}" type="presOf" srcId="{096F950B-AAD7-47B3-AD0B-25FB9026D93F}" destId="{4B6A1B07-2FD6-4103-9928-EEC9FF01A517}" srcOrd="0" destOrd="0" presId="urn:microsoft.com/office/officeart/2005/8/layout/orgChart1"/>
    <dgm:cxn modelId="{F6A1CF1A-BFFC-429B-88C0-FCC80E869C76}" type="presOf" srcId="{AAB63938-4CA3-4F06-88DF-12C22BB97A15}" destId="{4ED3FABA-60C3-4826-9023-272C91374145}" srcOrd="0" destOrd="0" presId="urn:microsoft.com/office/officeart/2005/8/layout/orgChart1"/>
    <dgm:cxn modelId="{C2E985A2-38BE-4043-9B9B-467457D15EF6}" srcId="{B0789985-EB19-4B60-8261-1EB68FC3DC17}" destId="{E69AF118-9118-47D8-B336-5805641D7839}" srcOrd="0" destOrd="0" parTransId="{139B4382-48A7-4842-AFFB-FC532408C9B8}" sibTransId="{24A4FA62-F62F-4DF3-8BF6-23A2A02F0A89}"/>
    <dgm:cxn modelId="{E988706E-0F69-467E-BC70-82E6A794B757}" type="presOf" srcId="{7EEF0CF5-331B-4E67-8127-94CD2619D9A5}" destId="{DFFE8DC3-8192-4F6C-9355-92CB138E5644}" srcOrd="0" destOrd="0" presId="urn:microsoft.com/office/officeart/2005/8/layout/orgChart1"/>
    <dgm:cxn modelId="{92AD1713-B46D-4E42-BE35-7A03D279A85F}" type="presOf" srcId="{59F8BA10-FECC-4A51-95CE-38BF9C30CE6F}" destId="{2F561911-AC85-4ECA-BCEF-BAC08B4DC537}" srcOrd="0" destOrd="0" presId="urn:microsoft.com/office/officeart/2005/8/layout/orgChart1"/>
    <dgm:cxn modelId="{B0DEAA51-D060-4AC9-A442-F2C52DB0CC2B}" type="presOf" srcId="{81EEDB86-414F-43D9-9B2A-296EF349B064}" destId="{5C4C4690-9378-4E37-A7C7-A04C799E64E6}" srcOrd="0" destOrd="0" presId="urn:microsoft.com/office/officeart/2005/8/layout/orgChart1"/>
    <dgm:cxn modelId="{0757B8F9-DBC9-43F4-A7A4-13DEDF8A4A93}" type="presOf" srcId="{E4F06356-D880-46FD-8976-BE2735AADFD9}" destId="{2616AE3D-C9FC-4DB1-A0E1-20CB5265DEAF}" srcOrd="0" destOrd="0" presId="urn:microsoft.com/office/officeart/2005/8/layout/orgChart1"/>
    <dgm:cxn modelId="{1C4E0E7F-C3C1-4ABD-BAB7-0260AF5CEEBD}" type="presOf" srcId="{E2C31950-86EA-41A0-8972-C07E82AB0296}" destId="{5FDED047-D828-48E1-B5F4-EDDDDBCC804C}" srcOrd="0" destOrd="0" presId="urn:microsoft.com/office/officeart/2005/8/layout/orgChart1"/>
    <dgm:cxn modelId="{CF9F0A5C-98B8-4A0D-A1EA-416EC1248150}" type="presOf" srcId="{BDBA5284-8BD0-4B6F-BDF2-3947DE082F4C}" destId="{19C45395-BC03-4814-ADF5-9D888E382EDF}" srcOrd="0" destOrd="0" presId="urn:microsoft.com/office/officeart/2005/8/layout/orgChart1"/>
    <dgm:cxn modelId="{A6FBB2F3-7BFC-4034-B406-7BB7BB05A78A}" srcId="{E69AF118-9118-47D8-B336-5805641D7839}" destId="{E2C31950-86EA-41A0-8972-C07E82AB0296}" srcOrd="3" destOrd="0" parTransId="{59F8BA10-FECC-4A51-95CE-38BF9C30CE6F}" sibTransId="{E0839BFD-9ACC-4D2E-8B8F-283319CA7ACF}"/>
    <dgm:cxn modelId="{7AC6FF00-6C87-4402-9AF3-621449480B97}" type="presOf" srcId="{93A68C7A-BFA8-4088-9C7C-1653D937D9D6}" destId="{7D60FF55-57EC-4E7E-92A0-D08A187BAA68}" srcOrd="0" destOrd="0" presId="urn:microsoft.com/office/officeart/2005/8/layout/orgChart1"/>
    <dgm:cxn modelId="{B18592B1-B5F3-4F7A-8074-53DD86CCAC34}" type="presOf" srcId="{D0698AE0-DB91-421A-AC19-ED559A70D14B}" destId="{D8771FC2-9C27-4E09-9E27-9FAA268C0D04}" srcOrd="0" destOrd="0" presId="urn:microsoft.com/office/officeart/2005/8/layout/orgChart1"/>
    <dgm:cxn modelId="{E817F23E-2929-49F2-902C-D9A9C544E0B6}" type="presOf" srcId="{D0698AE0-DB91-421A-AC19-ED559A70D14B}" destId="{1090A883-A59D-4E34-B45A-3F98A33AD01A}" srcOrd="1" destOrd="0" presId="urn:microsoft.com/office/officeart/2005/8/layout/orgChart1"/>
    <dgm:cxn modelId="{57B6534F-8A26-4252-8410-638C7281CDE3}" type="presOf" srcId="{AB698110-D9C6-4620-A0CE-BFFEBBBAC70A}" destId="{11AF12B0-ED2E-4A61-A90E-CDFAD74F3823}" srcOrd="0" destOrd="0" presId="urn:microsoft.com/office/officeart/2005/8/layout/orgChart1"/>
    <dgm:cxn modelId="{37243E58-AB81-4005-B8DD-A8CAC932F607}" type="presOf" srcId="{9A34505E-22F6-43AB-95F9-00527DBA55AB}" destId="{9779C7DC-8FCB-4385-B22D-3CF14E3EB671}" srcOrd="0" destOrd="0" presId="urn:microsoft.com/office/officeart/2005/8/layout/orgChart1"/>
    <dgm:cxn modelId="{A0E7E4EA-E8BE-45A5-B2F5-7A57FD9A3405}" srcId="{7EEF0CF5-331B-4E67-8127-94CD2619D9A5}" destId="{63A5A5ED-AF0F-4437-97DA-AFA7FC4977E5}" srcOrd="1" destOrd="0" parTransId="{AAB63938-4CA3-4F06-88DF-12C22BB97A15}" sibTransId="{53B1E93F-5836-42FD-9204-55AF76416346}"/>
    <dgm:cxn modelId="{C9B89CC0-4A30-45C1-81B3-E5E61A956672}" srcId="{E69AF118-9118-47D8-B336-5805641D7839}" destId="{E4F06356-D880-46FD-8976-BE2735AADFD9}" srcOrd="0" destOrd="0" parTransId="{81EEDB86-414F-43D9-9B2A-296EF349B064}" sibTransId="{6615C0AF-1540-4036-BA2B-74B26623D1AC}"/>
    <dgm:cxn modelId="{220E2FEF-C77B-4464-8E5E-7E3129C599FD}" srcId="{E69AF118-9118-47D8-B336-5805641D7839}" destId="{D0698AE0-DB91-421A-AC19-ED559A70D14B}" srcOrd="4" destOrd="0" parTransId="{9A34505E-22F6-43AB-95F9-00527DBA55AB}" sibTransId="{F4572A04-0C6E-4C71-92C3-911B89CE182A}"/>
    <dgm:cxn modelId="{6F59EADE-9EA8-487E-907E-D80198236B3B}" srcId="{7EEF0CF5-331B-4E67-8127-94CD2619D9A5}" destId="{93A68C7A-BFA8-4088-9C7C-1653D937D9D6}" srcOrd="0" destOrd="0" parTransId="{096F950B-AAD7-47B3-AD0B-25FB9026D93F}" sibTransId="{81DE210F-BAE8-48C4-8D8C-BDBF1ACC97A5}"/>
    <dgm:cxn modelId="{D70D4C6E-21E4-40F6-8D15-4589B294E1AE}" type="presOf" srcId="{E69AF118-9118-47D8-B336-5805641D7839}" destId="{1A194CAD-396F-415D-9C55-D4D648B2E1DF}" srcOrd="1" destOrd="0" presId="urn:microsoft.com/office/officeart/2005/8/layout/orgChart1"/>
    <dgm:cxn modelId="{87ECBDDE-4CE7-4496-AE18-463157742F30}" type="presOf" srcId="{63A5A5ED-AF0F-4437-97DA-AFA7FC4977E5}" destId="{4CDD252F-8E51-4F8B-B893-4BB0E189EF66}" srcOrd="1" destOrd="0" presId="urn:microsoft.com/office/officeart/2005/8/layout/orgChart1"/>
    <dgm:cxn modelId="{66E33A58-B331-4DC4-BB43-D2E5D9A9D7CD}" type="presOf" srcId="{9B80363B-6C1C-407B-8815-9D607E5C7AE0}" destId="{E1C14226-40B3-4323-8922-735786FC4CEE}" srcOrd="0" destOrd="0" presId="urn:microsoft.com/office/officeart/2005/8/layout/orgChart1"/>
    <dgm:cxn modelId="{517354B5-32DB-4039-864C-86E924A95166}" type="presOf" srcId="{FB1D0A29-DFCF-402F-82FC-607716A380AF}" destId="{E2221EED-3D40-44BB-A2FF-BC53F07BC4F4}" srcOrd="1" destOrd="0" presId="urn:microsoft.com/office/officeart/2005/8/layout/orgChart1"/>
    <dgm:cxn modelId="{8648132B-14E3-417D-80B6-4182FF2537B8}" type="presOf" srcId="{B0789985-EB19-4B60-8261-1EB68FC3DC17}" destId="{E8D8D9DD-157D-44F5-BB7E-E2122FF2300F}" srcOrd="0" destOrd="0" presId="urn:microsoft.com/office/officeart/2005/8/layout/orgChart1"/>
    <dgm:cxn modelId="{3382D220-B00C-44F1-AC0B-F9CE84042359}" type="presOf" srcId="{63A5A5ED-AF0F-4437-97DA-AFA7FC4977E5}" destId="{39C0780A-322A-44C1-86D2-0DED41AE4AB8}" srcOrd="0" destOrd="0" presId="urn:microsoft.com/office/officeart/2005/8/layout/orgChart1"/>
    <dgm:cxn modelId="{D10E463D-ECE0-4E69-88CA-6BF126BE0183}" srcId="{E2C31950-86EA-41A0-8972-C07E82AB0296}" destId="{FB1D0A29-DFCF-402F-82FC-607716A380AF}" srcOrd="1" destOrd="0" parTransId="{BDBA5284-8BD0-4B6F-BDF2-3947DE082F4C}" sibTransId="{A3BDF31D-3F12-4DAF-8BFD-FFE662791BD7}"/>
    <dgm:cxn modelId="{EA73F78F-ADBC-460F-8377-89A8E4F2039B}" type="presParOf" srcId="{E8D8D9DD-157D-44F5-BB7E-E2122FF2300F}" destId="{FCFFEAD4-1DA3-47C1-8A51-B77BF7C44997}" srcOrd="0" destOrd="0" presId="urn:microsoft.com/office/officeart/2005/8/layout/orgChart1"/>
    <dgm:cxn modelId="{BDDD0FFE-552D-483B-96E5-628EAF19DD0B}" type="presParOf" srcId="{FCFFEAD4-1DA3-47C1-8A51-B77BF7C44997}" destId="{D8D4EB85-6CF0-4C1D-B760-E76032F42F17}" srcOrd="0" destOrd="0" presId="urn:microsoft.com/office/officeart/2005/8/layout/orgChart1"/>
    <dgm:cxn modelId="{0AB93191-DFDA-4715-AFC9-374D64D86404}" type="presParOf" srcId="{D8D4EB85-6CF0-4C1D-B760-E76032F42F17}" destId="{9C689321-ED76-4E40-A49F-0B308086E624}" srcOrd="0" destOrd="0" presId="urn:microsoft.com/office/officeart/2005/8/layout/orgChart1"/>
    <dgm:cxn modelId="{0B7334A5-EE62-4EBE-B8DE-2AF2C4D59FB0}" type="presParOf" srcId="{D8D4EB85-6CF0-4C1D-B760-E76032F42F17}" destId="{1A194CAD-396F-415D-9C55-D4D648B2E1DF}" srcOrd="1" destOrd="0" presId="urn:microsoft.com/office/officeart/2005/8/layout/orgChart1"/>
    <dgm:cxn modelId="{C60213DC-E199-4C50-BEA3-3FC028F666FE}" type="presParOf" srcId="{FCFFEAD4-1DA3-47C1-8A51-B77BF7C44997}" destId="{DE8F827E-CEBF-4D8F-8B8D-FFA72D2A9F21}" srcOrd="1" destOrd="0" presId="urn:microsoft.com/office/officeart/2005/8/layout/orgChart1"/>
    <dgm:cxn modelId="{E349D4A3-9E77-4B68-9F64-7030E3373CEF}" type="presParOf" srcId="{DE8F827E-CEBF-4D8F-8B8D-FFA72D2A9F21}" destId="{5C4C4690-9378-4E37-A7C7-A04C799E64E6}" srcOrd="0" destOrd="0" presId="urn:microsoft.com/office/officeart/2005/8/layout/orgChart1"/>
    <dgm:cxn modelId="{447CC71C-E8DC-4989-9404-AAAF41FFE87E}" type="presParOf" srcId="{DE8F827E-CEBF-4D8F-8B8D-FFA72D2A9F21}" destId="{541AF336-C8F2-483D-9FCB-C548BDFCC680}" srcOrd="1" destOrd="0" presId="urn:microsoft.com/office/officeart/2005/8/layout/orgChart1"/>
    <dgm:cxn modelId="{33201270-0C2E-4982-A2DE-32801B306DD1}" type="presParOf" srcId="{541AF336-C8F2-483D-9FCB-C548BDFCC680}" destId="{83623483-552D-43BC-A4C6-2EBC26CBA357}" srcOrd="0" destOrd="0" presId="urn:microsoft.com/office/officeart/2005/8/layout/orgChart1"/>
    <dgm:cxn modelId="{EBFC16C5-C0B6-416A-ADAB-07E065897F85}" type="presParOf" srcId="{83623483-552D-43BC-A4C6-2EBC26CBA357}" destId="{2616AE3D-C9FC-4DB1-A0E1-20CB5265DEAF}" srcOrd="0" destOrd="0" presId="urn:microsoft.com/office/officeart/2005/8/layout/orgChart1"/>
    <dgm:cxn modelId="{ADA0132C-3402-4098-B377-6C03332D974E}" type="presParOf" srcId="{83623483-552D-43BC-A4C6-2EBC26CBA357}" destId="{89B6FD60-25A7-41A6-8077-0C0B87464DA1}" srcOrd="1" destOrd="0" presId="urn:microsoft.com/office/officeart/2005/8/layout/orgChart1"/>
    <dgm:cxn modelId="{6AB1155B-F1A6-49A1-8830-55C6802C8520}" type="presParOf" srcId="{541AF336-C8F2-483D-9FCB-C548BDFCC680}" destId="{EC5BF227-0187-4346-8E97-C7C7F1680C35}" srcOrd="1" destOrd="0" presId="urn:microsoft.com/office/officeart/2005/8/layout/orgChart1"/>
    <dgm:cxn modelId="{57FBA1F9-90BC-4898-9C24-E24177828DB4}" type="presParOf" srcId="{541AF336-C8F2-483D-9FCB-C548BDFCC680}" destId="{51C952F7-549B-4EAF-85A8-69A74F32A683}" srcOrd="2" destOrd="0" presId="urn:microsoft.com/office/officeart/2005/8/layout/orgChart1"/>
    <dgm:cxn modelId="{F4AA3904-4318-41CE-9ABE-EEB6E7A8931D}" type="presParOf" srcId="{DE8F827E-CEBF-4D8F-8B8D-FFA72D2A9F21}" destId="{11AF12B0-ED2E-4A61-A90E-CDFAD74F3823}" srcOrd="2" destOrd="0" presId="urn:microsoft.com/office/officeart/2005/8/layout/orgChart1"/>
    <dgm:cxn modelId="{212BB40A-7E05-4FD9-88EB-98EC8825B2AA}" type="presParOf" srcId="{DE8F827E-CEBF-4D8F-8B8D-FFA72D2A9F21}" destId="{EBBE13D3-6FDA-4C3F-AAA8-582B4C1AA479}" srcOrd="3" destOrd="0" presId="urn:microsoft.com/office/officeart/2005/8/layout/orgChart1"/>
    <dgm:cxn modelId="{FC0994D7-8F04-406D-A966-EA650F9532AE}" type="presParOf" srcId="{EBBE13D3-6FDA-4C3F-AAA8-582B4C1AA479}" destId="{75980C8A-6E06-4EDA-84C4-24F1E8704475}" srcOrd="0" destOrd="0" presId="urn:microsoft.com/office/officeart/2005/8/layout/orgChart1"/>
    <dgm:cxn modelId="{FFB3426C-2351-40AA-9FF4-0F9F8579DC5E}" type="presParOf" srcId="{75980C8A-6E06-4EDA-84C4-24F1E8704475}" destId="{DFFE8DC3-8192-4F6C-9355-92CB138E5644}" srcOrd="0" destOrd="0" presId="urn:microsoft.com/office/officeart/2005/8/layout/orgChart1"/>
    <dgm:cxn modelId="{67D21B05-580C-448B-9BFE-CC15D739D735}" type="presParOf" srcId="{75980C8A-6E06-4EDA-84C4-24F1E8704475}" destId="{4921CADB-36E3-407F-810B-979CE701C96D}" srcOrd="1" destOrd="0" presId="urn:microsoft.com/office/officeart/2005/8/layout/orgChart1"/>
    <dgm:cxn modelId="{87B7C266-04D0-483B-B2F6-AF9A0BC55370}" type="presParOf" srcId="{EBBE13D3-6FDA-4C3F-AAA8-582B4C1AA479}" destId="{EF5C0DCE-81BD-46ED-8B02-0EF4326476E3}" srcOrd="1" destOrd="0" presId="urn:microsoft.com/office/officeart/2005/8/layout/orgChart1"/>
    <dgm:cxn modelId="{F506627B-AA48-4050-8CA3-A2FC3B144A1B}" type="presParOf" srcId="{EF5C0DCE-81BD-46ED-8B02-0EF4326476E3}" destId="{4B6A1B07-2FD6-4103-9928-EEC9FF01A517}" srcOrd="0" destOrd="0" presId="urn:microsoft.com/office/officeart/2005/8/layout/orgChart1"/>
    <dgm:cxn modelId="{17975C63-B9DE-4E25-84C3-2503902A9352}" type="presParOf" srcId="{EF5C0DCE-81BD-46ED-8B02-0EF4326476E3}" destId="{D2D5BD8A-7B4E-43F4-94E7-769AE4C99623}" srcOrd="1" destOrd="0" presId="urn:microsoft.com/office/officeart/2005/8/layout/orgChart1"/>
    <dgm:cxn modelId="{3697B50F-9CBF-42CD-AB8E-40A862CFC435}" type="presParOf" srcId="{D2D5BD8A-7B4E-43F4-94E7-769AE4C99623}" destId="{0CFBC6D7-0A84-4585-8C17-C9AD1AFF216E}" srcOrd="0" destOrd="0" presId="urn:microsoft.com/office/officeart/2005/8/layout/orgChart1"/>
    <dgm:cxn modelId="{73564711-4435-47F9-A426-F6FD30ABFDB1}" type="presParOf" srcId="{0CFBC6D7-0A84-4585-8C17-C9AD1AFF216E}" destId="{7D60FF55-57EC-4E7E-92A0-D08A187BAA68}" srcOrd="0" destOrd="0" presId="urn:microsoft.com/office/officeart/2005/8/layout/orgChart1"/>
    <dgm:cxn modelId="{B2B4C9FD-B786-40CF-987D-F4E7256A0B4A}" type="presParOf" srcId="{0CFBC6D7-0A84-4585-8C17-C9AD1AFF216E}" destId="{252E7534-1216-49E7-B423-14D727E27362}" srcOrd="1" destOrd="0" presId="urn:microsoft.com/office/officeart/2005/8/layout/orgChart1"/>
    <dgm:cxn modelId="{0DFB72B5-38D7-4573-9DF7-F6CA4E949B28}" type="presParOf" srcId="{D2D5BD8A-7B4E-43F4-94E7-769AE4C99623}" destId="{483298AC-A324-49BE-9B83-391E93875B63}" srcOrd="1" destOrd="0" presId="urn:microsoft.com/office/officeart/2005/8/layout/orgChart1"/>
    <dgm:cxn modelId="{93080AF7-2006-4673-983F-6222DFC5F76E}" type="presParOf" srcId="{D2D5BD8A-7B4E-43F4-94E7-769AE4C99623}" destId="{260B033A-E862-47D5-B60A-787A05D500F6}" srcOrd="2" destOrd="0" presId="urn:microsoft.com/office/officeart/2005/8/layout/orgChart1"/>
    <dgm:cxn modelId="{7A95535F-7482-4F8B-AAFE-2203A2608537}" type="presParOf" srcId="{EF5C0DCE-81BD-46ED-8B02-0EF4326476E3}" destId="{4ED3FABA-60C3-4826-9023-272C91374145}" srcOrd="2" destOrd="0" presId="urn:microsoft.com/office/officeart/2005/8/layout/orgChart1"/>
    <dgm:cxn modelId="{A18702C6-2C29-42C6-865F-BC789C8C4465}" type="presParOf" srcId="{EF5C0DCE-81BD-46ED-8B02-0EF4326476E3}" destId="{926947B7-8F04-45F9-9CDD-B3F17C8ABAA7}" srcOrd="3" destOrd="0" presId="urn:microsoft.com/office/officeart/2005/8/layout/orgChart1"/>
    <dgm:cxn modelId="{36BE6832-77D5-4D82-BC0F-DA44A184AF4C}" type="presParOf" srcId="{926947B7-8F04-45F9-9CDD-B3F17C8ABAA7}" destId="{EB7FF756-348A-425D-AF2E-DAFD3D6472C3}" srcOrd="0" destOrd="0" presId="urn:microsoft.com/office/officeart/2005/8/layout/orgChart1"/>
    <dgm:cxn modelId="{0D4D1640-D13B-4255-8D76-82104A9DD353}" type="presParOf" srcId="{EB7FF756-348A-425D-AF2E-DAFD3D6472C3}" destId="{39C0780A-322A-44C1-86D2-0DED41AE4AB8}" srcOrd="0" destOrd="0" presId="urn:microsoft.com/office/officeart/2005/8/layout/orgChart1"/>
    <dgm:cxn modelId="{6B7696C4-A906-425A-A7C8-BE176151D9DE}" type="presParOf" srcId="{EB7FF756-348A-425D-AF2E-DAFD3D6472C3}" destId="{4CDD252F-8E51-4F8B-B893-4BB0E189EF66}" srcOrd="1" destOrd="0" presId="urn:microsoft.com/office/officeart/2005/8/layout/orgChart1"/>
    <dgm:cxn modelId="{79F69635-39C9-4274-B942-33EB5C0930FF}" type="presParOf" srcId="{926947B7-8F04-45F9-9CDD-B3F17C8ABAA7}" destId="{7EF42BB0-8311-4A9D-BB19-7B64C5492570}" srcOrd="1" destOrd="0" presId="urn:microsoft.com/office/officeart/2005/8/layout/orgChart1"/>
    <dgm:cxn modelId="{1E04A55E-F92A-48D1-9DA3-4548D4485096}" type="presParOf" srcId="{926947B7-8F04-45F9-9CDD-B3F17C8ABAA7}" destId="{CDA36536-00B6-4439-B1DC-226CAADAEEA6}" srcOrd="2" destOrd="0" presId="urn:microsoft.com/office/officeart/2005/8/layout/orgChart1"/>
    <dgm:cxn modelId="{AA280078-1F41-49F7-99DC-CBE8650BFE16}" type="presParOf" srcId="{EBBE13D3-6FDA-4C3F-AAA8-582B4C1AA479}" destId="{B6F16295-350D-4B0E-838F-6C21A555E681}" srcOrd="2" destOrd="0" presId="urn:microsoft.com/office/officeart/2005/8/layout/orgChart1"/>
    <dgm:cxn modelId="{2A6F24BB-31E5-42AF-A1EB-2C91923BF2D3}" type="presParOf" srcId="{DE8F827E-CEBF-4D8F-8B8D-FFA72D2A9F21}" destId="{282FB64F-A651-4EBD-B1B7-C3504E4D18B3}" srcOrd="4" destOrd="0" presId="urn:microsoft.com/office/officeart/2005/8/layout/orgChart1"/>
    <dgm:cxn modelId="{F13F984C-1666-46D5-BD01-12A300753DC3}" type="presParOf" srcId="{DE8F827E-CEBF-4D8F-8B8D-FFA72D2A9F21}" destId="{DE93D310-7A26-4917-8E29-B3096FE68BD3}" srcOrd="5" destOrd="0" presId="urn:microsoft.com/office/officeart/2005/8/layout/orgChart1"/>
    <dgm:cxn modelId="{F64EA931-F0B0-4305-B669-CDB668B6F8E2}" type="presParOf" srcId="{DE93D310-7A26-4917-8E29-B3096FE68BD3}" destId="{F337C54C-4F3E-49AB-A2F1-2BF974E78107}" srcOrd="0" destOrd="0" presId="urn:microsoft.com/office/officeart/2005/8/layout/orgChart1"/>
    <dgm:cxn modelId="{C137F9C7-704F-43FF-9ADA-D2AED4E5DF1A}" type="presParOf" srcId="{F337C54C-4F3E-49AB-A2F1-2BF974E78107}" destId="{45319216-1F33-4FD4-9BB0-8A0A6E86C4E2}" srcOrd="0" destOrd="0" presId="urn:microsoft.com/office/officeart/2005/8/layout/orgChart1"/>
    <dgm:cxn modelId="{C83BE2CC-3997-4141-9232-E22195861805}" type="presParOf" srcId="{F337C54C-4F3E-49AB-A2F1-2BF974E78107}" destId="{B94E1804-DC77-46FB-99B2-E3A0D74F2981}" srcOrd="1" destOrd="0" presId="urn:microsoft.com/office/officeart/2005/8/layout/orgChart1"/>
    <dgm:cxn modelId="{0C970690-C569-431A-A419-B1AC9E149CB4}" type="presParOf" srcId="{DE93D310-7A26-4917-8E29-B3096FE68BD3}" destId="{CAED2801-BEEF-4857-854D-E852A2AB3DB1}" srcOrd="1" destOrd="0" presId="urn:microsoft.com/office/officeart/2005/8/layout/orgChart1"/>
    <dgm:cxn modelId="{6EB84B8D-540F-4A5F-BAB4-F29566B8B664}" type="presParOf" srcId="{DE93D310-7A26-4917-8E29-B3096FE68BD3}" destId="{3E9A1FCE-BFCA-4700-B544-CE8924D579BE}" srcOrd="2" destOrd="0" presId="urn:microsoft.com/office/officeart/2005/8/layout/orgChart1"/>
    <dgm:cxn modelId="{B41F7E84-AF81-451B-8354-12E26A6FDEA2}" type="presParOf" srcId="{DE8F827E-CEBF-4D8F-8B8D-FFA72D2A9F21}" destId="{2F561911-AC85-4ECA-BCEF-BAC08B4DC537}" srcOrd="6" destOrd="0" presId="urn:microsoft.com/office/officeart/2005/8/layout/orgChart1"/>
    <dgm:cxn modelId="{A804B07D-416E-4549-98D3-A25225828E0E}" type="presParOf" srcId="{DE8F827E-CEBF-4D8F-8B8D-FFA72D2A9F21}" destId="{450003AB-C600-4A85-BE8D-28D71606835E}" srcOrd="7" destOrd="0" presId="urn:microsoft.com/office/officeart/2005/8/layout/orgChart1"/>
    <dgm:cxn modelId="{B16ECA71-7C9F-4328-92A1-1D3CBCF4449F}" type="presParOf" srcId="{450003AB-C600-4A85-BE8D-28D71606835E}" destId="{E59F4AAE-47C5-4439-B9F3-519BCC085A80}" srcOrd="0" destOrd="0" presId="urn:microsoft.com/office/officeart/2005/8/layout/orgChart1"/>
    <dgm:cxn modelId="{4EA234DE-68B5-4AB9-B36C-FB8F47965A65}" type="presParOf" srcId="{E59F4AAE-47C5-4439-B9F3-519BCC085A80}" destId="{5FDED047-D828-48E1-B5F4-EDDDDBCC804C}" srcOrd="0" destOrd="0" presId="urn:microsoft.com/office/officeart/2005/8/layout/orgChart1"/>
    <dgm:cxn modelId="{683C9AA6-E621-47D8-9BB6-3C8030D08D25}" type="presParOf" srcId="{E59F4AAE-47C5-4439-B9F3-519BCC085A80}" destId="{A133EE56-AF52-4DB9-A641-448FC6FDB755}" srcOrd="1" destOrd="0" presId="urn:microsoft.com/office/officeart/2005/8/layout/orgChart1"/>
    <dgm:cxn modelId="{83F548CB-5EE3-4E0E-87D8-C07B72C63831}" type="presParOf" srcId="{450003AB-C600-4A85-BE8D-28D71606835E}" destId="{CB4BCD7C-44D5-45C7-B153-DE726C43B0E6}" srcOrd="1" destOrd="0" presId="urn:microsoft.com/office/officeart/2005/8/layout/orgChart1"/>
    <dgm:cxn modelId="{8928A2A5-7CAA-4A08-A7DD-012992766369}" type="presParOf" srcId="{CB4BCD7C-44D5-45C7-B153-DE726C43B0E6}" destId="{1F4C94D6-DA52-4326-AB09-F7BCB4DDC293}" srcOrd="0" destOrd="0" presId="urn:microsoft.com/office/officeart/2005/8/layout/orgChart1"/>
    <dgm:cxn modelId="{E0309A18-5906-41BB-8D2D-D794F51457DF}" type="presParOf" srcId="{CB4BCD7C-44D5-45C7-B153-DE726C43B0E6}" destId="{E1D77B90-FBED-4448-A5C3-4D92063CD686}" srcOrd="1" destOrd="0" presId="urn:microsoft.com/office/officeart/2005/8/layout/orgChart1"/>
    <dgm:cxn modelId="{FF9DD9DF-3722-4429-B750-E84EE500DD42}" type="presParOf" srcId="{E1D77B90-FBED-4448-A5C3-4D92063CD686}" destId="{B33E8425-D1AB-404E-B767-239EC7A3BA35}" srcOrd="0" destOrd="0" presId="urn:microsoft.com/office/officeart/2005/8/layout/orgChart1"/>
    <dgm:cxn modelId="{202F155E-2788-4920-A1BE-C0EC9B1217EA}" type="presParOf" srcId="{B33E8425-D1AB-404E-B767-239EC7A3BA35}" destId="{E1C14226-40B3-4323-8922-735786FC4CEE}" srcOrd="0" destOrd="0" presId="urn:microsoft.com/office/officeart/2005/8/layout/orgChart1"/>
    <dgm:cxn modelId="{8F3C456B-3115-4A03-B85C-B32727A156A7}" type="presParOf" srcId="{B33E8425-D1AB-404E-B767-239EC7A3BA35}" destId="{D274BC0B-75B8-4C36-B9CF-FE438B2CFF4F}" srcOrd="1" destOrd="0" presId="urn:microsoft.com/office/officeart/2005/8/layout/orgChart1"/>
    <dgm:cxn modelId="{2560B664-7CE2-4BD0-B87D-56B21847E62E}" type="presParOf" srcId="{E1D77B90-FBED-4448-A5C3-4D92063CD686}" destId="{5C345765-22F7-43E2-B20B-FBD2C871268C}" srcOrd="1" destOrd="0" presId="urn:microsoft.com/office/officeart/2005/8/layout/orgChart1"/>
    <dgm:cxn modelId="{6E7AC6B0-5A37-4753-A0A5-27668CE47B83}" type="presParOf" srcId="{E1D77B90-FBED-4448-A5C3-4D92063CD686}" destId="{92EB1BD3-48E7-4CFF-9145-425C4E82B8FA}" srcOrd="2" destOrd="0" presId="urn:microsoft.com/office/officeart/2005/8/layout/orgChart1"/>
    <dgm:cxn modelId="{9F0329D2-9F96-432F-AE35-030B1D65CB53}" type="presParOf" srcId="{CB4BCD7C-44D5-45C7-B153-DE726C43B0E6}" destId="{19C45395-BC03-4814-ADF5-9D888E382EDF}" srcOrd="2" destOrd="0" presId="urn:microsoft.com/office/officeart/2005/8/layout/orgChart1"/>
    <dgm:cxn modelId="{05DE0E3A-EC57-4810-8631-516606895A48}" type="presParOf" srcId="{CB4BCD7C-44D5-45C7-B153-DE726C43B0E6}" destId="{20826769-EEC4-4C56-ADF5-F8BF9F84547C}" srcOrd="3" destOrd="0" presId="urn:microsoft.com/office/officeart/2005/8/layout/orgChart1"/>
    <dgm:cxn modelId="{0AF5938E-FA19-4208-905A-3E6AA327D98D}" type="presParOf" srcId="{20826769-EEC4-4C56-ADF5-F8BF9F84547C}" destId="{853B7263-78A7-40E3-A636-1A9FDFC09F07}" srcOrd="0" destOrd="0" presId="urn:microsoft.com/office/officeart/2005/8/layout/orgChart1"/>
    <dgm:cxn modelId="{9FFC027B-0B1E-46D8-ABEE-B6EFB09D5E40}" type="presParOf" srcId="{853B7263-78A7-40E3-A636-1A9FDFC09F07}" destId="{F707577B-B689-4547-9E32-887DDAB295B2}" srcOrd="0" destOrd="0" presId="urn:microsoft.com/office/officeart/2005/8/layout/orgChart1"/>
    <dgm:cxn modelId="{E3B73590-3C7D-4B50-984A-B506F39829FB}" type="presParOf" srcId="{853B7263-78A7-40E3-A636-1A9FDFC09F07}" destId="{E2221EED-3D40-44BB-A2FF-BC53F07BC4F4}" srcOrd="1" destOrd="0" presId="urn:microsoft.com/office/officeart/2005/8/layout/orgChart1"/>
    <dgm:cxn modelId="{3A09193D-2047-4F12-A06F-C8E63D9E0DCA}" type="presParOf" srcId="{20826769-EEC4-4C56-ADF5-F8BF9F84547C}" destId="{BB932592-7648-4C4F-A111-514B15C0AEB7}" srcOrd="1" destOrd="0" presId="urn:microsoft.com/office/officeart/2005/8/layout/orgChart1"/>
    <dgm:cxn modelId="{AF87BAFE-6DCD-4E6C-9939-821FEA5B5221}" type="presParOf" srcId="{20826769-EEC4-4C56-ADF5-F8BF9F84547C}" destId="{7C7DBE29-597F-4AB6-B104-C2BFDD615C6E}" srcOrd="2" destOrd="0" presId="urn:microsoft.com/office/officeart/2005/8/layout/orgChart1"/>
    <dgm:cxn modelId="{4F282EF0-3562-48DA-B7F3-ADA473863E32}" type="presParOf" srcId="{450003AB-C600-4A85-BE8D-28D71606835E}" destId="{0237C904-52ED-4151-B362-82075D1F7F01}" srcOrd="2" destOrd="0" presId="urn:microsoft.com/office/officeart/2005/8/layout/orgChart1"/>
    <dgm:cxn modelId="{37A29677-69BD-48B6-9008-CDBA18EDC035}" type="presParOf" srcId="{DE8F827E-CEBF-4D8F-8B8D-FFA72D2A9F21}" destId="{9779C7DC-8FCB-4385-B22D-3CF14E3EB671}" srcOrd="8" destOrd="0" presId="urn:microsoft.com/office/officeart/2005/8/layout/orgChart1"/>
    <dgm:cxn modelId="{EF8C1F94-7731-446B-BF5B-E03AFCBDB17A}" type="presParOf" srcId="{DE8F827E-CEBF-4D8F-8B8D-FFA72D2A9F21}" destId="{E3571521-9204-4787-98E9-DC7FA3252E6C}" srcOrd="9" destOrd="0" presId="urn:microsoft.com/office/officeart/2005/8/layout/orgChart1"/>
    <dgm:cxn modelId="{4C1648A1-62EF-46BE-8B30-A4D7D871CB8A}" type="presParOf" srcId="{E3571521-9204-4787-98E9-DC7FA3252E6C}" destId="{482A521B-CABC-4966-BB47-2592F93D7777}" srcOrd="0" destOrd="0" presId="urn:microsoft.com/office/officeart/2005/8/layout/orgChart1"/>
    <dgm:cxn modelId="{C7EA15CF-3EED-4AA9-8501-79B8D615F113}" type="presParOf" srcId="{482A521B-CABC-4966-BB47-2592F93D7777}" destId="{D8771FC2-9C27-4E09-9E27-9FAA268C0D04}" srcOrd="0" destOrd="0" presId="urn:microsoft.com/office/officeart/2005/8/layout/orgChart1"/>
    <dgm:cxn modelId="{866CC7E4-B4D2-4D88-BB8A-2DCBDE3120FF}" type="presParOf" srcId="{482A521B-CABC-4966-BB47-2592F93D7777}" destId="{1090A883-A59D-4E34-B45A-3F98A33AD01A}" srcOrd="1" destOrd="0" presId="urn:microsoft.com/office/officeart/2005/8/layout/orgChart1"/>
    <dgm:cxn modelId="{7EEE9EFD-4CA0-4705-B7E4-873B020DFD2B}" type="presParOf" srcId="{E3571521-9204-4787-98E9-DC7FA3252E6C}" destId="{4EA44E3A-C980-4441-9C00-C68FFEC2AE98}" srcOrd="1" destOrd="0" presId="urn:microsoft.com/office/officeart/2005/8/layout/orgChart1"/>
    <dgm:cxn modelId="{092F6DC5-65B8-4CD4-BD45-32E48F3437E0}" type="presParOf" srcId="{E3571521-9204-4787-98E9-DC7FA3252E6C}" destId="{7DE5C019-96D9-4102-B2E3-57D5AAB83AA3}" srcOrd="2" destOrd="0" presId="urn:microsoft.com/office/officeart/2005/8/layout/orgChart1"/>
    <dgm:cxn modelId="{C4A607E7-D9F1-4F09-A64C-766C400FE46F}" type="presParOf" srcId="{FCFFEAD4-1DA3-47C1-8A51-B77BF7C44997}" destId="{1D12DE7C-C30C-4BD6-9770-1A44C3F8A2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2C546-E855-4E80-969E-069CBDCB31B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622ED57-B89E-4F02-82D0-F3944718EF8F}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Chairman</a:t>
          </a:r>
          <a:endParaRPr lang="en-US" dirty="0">
            <a:latin typeface="Arial Narrow" panose="020B0606020202030204" pitchFamily="34" charset="0"/>
          </a:endParaRPr>
        </a:p>
      </dgm:t>
    </dgm:pt>
    <dgm:pt modelId="{064DC3E0-ED24-4DDE-A471-13553F7B1019}" type="parTrans" cxnId="{E855555D-3F73-49DA-A1F4-AC9AD00463F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D232FB3-6AE0-4A3C-9C2D-56A007E90BDB}" type="sibTrans" cxnId="{E855555D-3F73-49DA-A1F4-AC9AD00463F0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Ken Nelson</a:t>
          </a:r>
          <a:endParaRPr lang="en-US" dirty="0">
            <a:latin typeface="Arial Narrow" panose="020B0606020202030204" pitchFamily="34" charset="0"/>
          </a:endParaRPr>
        </a:p>
      </dgm:t>
    </dgm:pt>
    <dgm:pt modelId="{2C44B935-C164-445E-B6B5-771369F9867E}" type="asst">
      <dgm:prSet phldrT="[Text]"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NG911 Administrator</a:t>
          </a:r>
          <a:endParaRPr lang="en-US" dirty="0">
            <a:latin typeface="Arial Narrow" panose="020B0606020202030204" pitchFamily="34" charset="0"/>
          </a:endParaRPr>
        </a:p>
      </dgm:t>
    </dgm:pt>
    <dgm:pt modelId="{3763E0CE-6726-4623-9E78-F394A30B0E4C}" type="parTrans" cxnId="{8B2E5844-97B8-4494-9FDE-3F935B31872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6FD88687-2CDC-4395-8922-76FFB073918C}" type="sibTrans" cxnId="{8B2E5844-97B8-4494-9FDE-3F935B318723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Scott Ekberg</a:t>
          </a:r>
          <a:endParaRPr lang="en-US" dirty="0">
            <a:latin typeface="Arial Narrow" panose="020B0606020202030204" pitchFamily="34" charset="0"/>
          </a:endParaRPr>
        </a:p>
      </dgm:t>
    </dgm:pt>
    <dgm:pt modelId="{FE17A520-CAC4-48EB-B6B3-87DEC0F603D0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DASC</a:t>
          </a:r>
          <a:endParaRPr lang="en-US" dirty="0">
            <a:latin typeface="Arial Narrow" panose="020B0606020202030204" pitchFamily="34" charset="0"/>
          </a:endParaRPr>
        </a:p>
      </dgm:t>
    </dgm:pt>
    <dgm:pt modelId="{E0BD71A3-3363-498C-8C2C-0751FE6EF819}" type="parTrans" cxnId="{2F6DC5DE-AEE7-478F-A93F-6559BAAE798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687FC4B-6EFF-4585-AC3F-72A7469F1D4E}" type="sibTrans" cxnId="{2F6DC5DE-AEE7-478F-A93F-6559BAAE7983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Eileen Battles</a:t>
          </a:r>
          <a:endParaRPr lang="en-US" dirty="0">
            <a:latin typeface="Arial Narrow" panose="020B0606020202030204" pitchFamily="34" charset="0"/>
          </a:endParaRPr>
        </a:p>
      </dgm:t>
    </dgm:pt>
    <dgm:pt modelId="{8B607C59-46DF-493B-B0EB-5DD6F1D614F8}" type="asst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Co-chair</a:t>
          </a:r>
          <a:endParaRPr lang="en-US" dirty="0">
            <a:latin typeface="Arial Narrow" panose="020B0606020202030204" pitchFamily="34" charset="0"/>
          </a:endParaRPr>
        </a:p>
      </dgm:t>
    </dgm:pt>
    <dgm:pt modelId="{C8D1DCE1-DEF3-4508-82FD-7A6AD3D5BA45}" type="parTrans" cxnId="{99934E28-BEB7-4568-9FA8-3427B5285988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901466B7-EF2C-42A3-88C7-7A2E3706A889}" type="sibTrans" cxnId="{99934E28-BEB7-4568-9FA8-3427B5285988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Sherry Massey</a:t>
          </a:r>
          <a:endParaRPr lang="en-US" dirty="0">
            <a:latin typeface="Arial Narrow" panose="020B0606020202030204" pitchFamily="34" charset="0"/>
          </a:endParaRPr>
        </a:p>
      </dgm:t>
    </dgm:pt>
    <dgm:pt modelId="{09A07D58-1A6C-4642-96F2-CB62F9C93AFE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Ellis County</a:t>
          </a:r>
          <a:endParaRPr lang="en-US" dirty="0">
            <a:latin typeface="Arial Narrow" panose="020B0606020202030204" pitchFamily="34" charset="0"/>
          </a:endParaRPr>
        </a:p>
      </dgm:t>
    </dgm:pt>
    <dgm:pt modelId="{6EDD4E01-EAA3-4C32-925A-EBBD1B29C8CF}" type="parTrans" cxnId="{E34A7CCC-A487-4616-8301-BF68C7B9CF3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305623D-49B7-4570-A381-623D1061F5E4}" type="sibTrans" cxnId="{E34A7CCC-A487-4616-8301-BF68C7B9CF3D}">
      <dgm:prSet/>
      <dgm:spPr/>
      <dgm:t>
        <a:bodyPr/>
        <a:lstStyle/>
        <a:p>
          <a:r>
            <a:rPr lang="en-US" dirty="0" err="1" smtClean="0">
              <a:latin typeface="Arial Narrow" panose="020B0606020202030204" pitchFamily="34" charset="0"/>
            </a:rPr>
            <a:t>Eamonn</a:t>
          </a:r>
          <a:r>
            <a:rPr lang="en-US" dirty="0" smtClean="0">
              <a:latin typeface="Arial Narrow" panose="020B0606020202030204" pitchFamily="34" charset="0"/>
            </a:rPr>
            <a:t> </a:t>
          </a:r>
          <a:r>
            <a:rPr lang="en-US" dirty="0" err="1" smtClean="0">
              <a:latin typeface="Arial Narrow" panose="020B0606020202030204" pitchFamily="34" charset="0"/>
            </a:rPr>
            <a:t>Coveney</a:t>
          </a:r>
          <a:endParaRPr lang="en-US" dirty="0">
            <a:latin typeface="Arial Narrow" panose="020B0606020202030204" pitchFamily="34" charset="0"/>
          </a:endParaRPr>
        </a:p>
      </dgm:t>
    </dgm:pt>
    <dgm:pt modelId="{06912740-31F3-4654-B384-5A6895B09A2C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KDOT</a:t>
          </a:r>
          <a:endParaRPr lang="en-US" dirty="0">
            <a:latin typeface="Arial Narrow" panose="020B0606020202030204" pitchFamily="34" charset="0"/>
          </a:endParaRPr>
        </a:p>
      </dgm:t>
    </dgm:pt>
    <dgm:pt modelId="{E9E7FBB0-167C-4C03-88FA-A1AAD02631B1}" type="parTrans" cxnId="{F95F1741-1DFB-4931-AD9B-621C4479381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5893C47-900B-40EE-AB2B-6E8659EF893F}" type="sibTrans" cxnId="{F95F1741-1DFB-4931-AD9B-621C4479381F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Kyle </a:t>
          </a:r>
          <a:r>
            <a:rPr lang="en-US" dirty="0" err="1" smtClean="0">
              <a:latin typeface="Arial Narrow" panose="020B0606020202030204" pitchFamily="34" charset="0"/>
            </a:rPr>
            <a:t>Gonterwitz</a:t>
          </a:r>
          <a:endParaRPr lang="en-US" dirty="0">
            <a:latin typeface="Arial Narrow" panose="020B0606020202030204" pitchFamily="34" charset="0"/>
          </a:endParaRPr>
        </a:p>
      </dgm:t>
    </dgm:pt>
    <dgm:pt modelId="{95269F2C-463A-4047-BBC5-391FF047C741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Dickinson Co</a:t>
          </a:r>
          <a:endParaRPr lang="en-US" dirty="0">
            <a:latin typeface="Arial Narrow" panose="020B0606020202030204" pitchFamily="34" charset="0"/>
          </a:endParaRPr>
        </a:p>
      </dgm:t>
    </dgm:pt>
    <dgm:pt modelId="{6ED59D24-1F46-48CF-9C0B-39D4E07A59E2}" type="parTrans" cxnId="{0B144CB6-63B6-47C3-9950-7C49DE48B170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2CB825B-005D-4926-A6F0-C98FB0D466DF}" type="sibTrans" cxnId="{0B144CB6-63B6-47C3-9950-7C49DE48B170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Sherry Massey</a:t>
          </a:r>
          <a:endParaRPr lang="en-US" dirty="0">
            <a:latin typeface="Arial Narrow" panose="020B0606020202030204" pitchFamily="34" charset="0"/>
          </a:endParaRPr>
        </a:p>
      </dgm:t>
    </dgm:pt>
    <dgm:pt modelId="{C6163FF1-F0E3-4AC9-9AC2-D5D7AE5304ED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Sedgwick Co</a:t>
          </a:r>
          <a:endParaRPr lang="en-US" dirty="0">
            <a:latin typeface="Arial Narrow" panose="020B0606020202030204" pitchFamily="34" charset="0"/>
          </a:endParaRPr>
        </a:p>
      </dgm:t>
    </dgm:pt>
    <dgm:pt modelId="{106CA50A-54A7-4AD6-8BAA-5F4CDEF5805C}" type="parTrans" cxnId="{754B2D9C-8CD1-4FA3-BA72-1FB78AAA75C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520B1BD-1301-4A66-8F7B-15AD893EF52B}" type="sibTrans" cxnId="{754B2D9C-8CD1-4FA3-BA72-1FB78AAA75CD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John Rogers</a:t>
          </a:r>
          <a:endParaRPr lang="en-US" dirty="0">
            <a:latin typeface="Arial Narrow" panose="020B0606020202030204" pitchFamily="34" charset="0"/>
          </a:endParaRPr>
        </a:p>
      </dgm:t>
    </dgm:pt>
    <dgm:pt modelId="{40EBEE3F-1128-472A-AF48-970236107674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Johnson Co</a:t>
          </a:r>
          <a:endParaRPr lang="en-US" dirty="0">
            <a:latin typeface="Arial Narrow" panose="020B0606020202030204" pitchFamily="34" charset="0"/>
          </a:endParaRPr>
        </a:p>
      </dgm:t>
    </dgm:pt>
    <dgm:pt modelId="{F90960CB-ED37-4EBC-B86A-4D10BE8F6154}" type="parTrans" cxnId="{041CA114-A7D1-4A4D-AC99-3F9BB44C342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1592AAA-F107-48B7-AB1E-B6FC42408A23}" type="sibTrans" cxnId="{041CA114-A7D1-4A4D-AC99-3F9BB44C342B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Keith Shaw</a:t>
          </a:r>
          <a:endParaRPr lang="en-US" dirty="0">
            <a:latin typeface="Arial Narrow" panose="020B0606020202030204" pitchFamily="34" charset="0"/>
          </a:endParaRPr>
        </a:p>
      </dgm:t>
    </dgm:pt>
    <dgm:pt modelId="{99A1D528-6516-4D48-BD92-CC4B158CF5CE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Johnson Co</a:t>
          </a:r>
          <a:endParaRPr lang="en-US" dirty="0">
            <a:latin typeface="Arial Narrow" panose="020B0606020202030204" pitchFamily="34" charset="0"/>
          </a:endParaRPr>
        </a:p>
      </dgm:t>
    </dgm:pt>
    <dgm:pt modelId="{8B5C3522-4CF8-41DE-A5B7-A3128518ED98}" type="parTrans" cxnId="{A752EF8C-7103-4FEE-82C8-03E35EB515A9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3E2A134-8C9C-41BF-B58F-201B58CB5DAA}" type="sibTrans" cxnId="{A752EF8C-7103-4FEE-82C8-03E35EB515A9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Mark Whelan</a:t>
          </a:r>
          <a:endParaRPr lang="en-US" dirty="0">
            <a:latin typeface="Arial Narrow" panose="020B0606020202030204" pitchFamily="34" charset="0"/>
          </a:endParaRPr>
        </a:p>
      </dgm:t>
    </dgm:pt>
    <dgm:pt modelId="{185287DC-3E9B-3A46-AFF7-70D641DC0DFB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MARC</a:t>
          </a:r>
          <a:endParaRPr lang="en-US" dirty="0">
            <a:latin typeface="Arial Narrow" panose="020B0606020202030204" pitchFamily="34" charset="0"/>
          </a:endParaRPr>
        </a:p>
      </dgm:t>
    </dgm:pt>
    <dgm:pt modelId="{04D1BE43-83D7-3F47-840C-C4EE287485AC}" type="parTrans" cxnId="{D7EC9580-C194-F448-B1D3-BEDABD89F42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9D7959E-B319-D54C-A610-B34A723025B9}" type="sibTrans" cxnId="{D7EC9580-C194-F448-B1D3-BEDABD89F42C}">
      <dgm:prSet/>
      <dgm:spPr/>
      <dgm:t>
        <a:bodyPr/>
        <a:lstStyle/>
        <a:p>
          <a:r>
            <a:rPr lang="en-US" dirty="0" err="1" smtClean="0">
              <a:latin typeface="Arial Narrow" panose="020B0606020202030204" pitchFamily="34" charset="0"/>
            </a:rPr>
            <a:t>Saralyn</a:t>
          </a:r>
          <a:r>
            <a:rPr lang="en-US" dirty="0" smtClean="0">
              <a:latin typeface="Arial Narrow" panose="020B0606020202030204" pitchFamily="34" charset="0"/>
            </a:rPr>
            <a:t> Hayes</a:t>
          </a:r>
          <a:endParaRPr lang="en-US" dirty="0">
            <a:latin typeface="Arial Narrow" panose="020B0606020202030204" pitchFamily="34" charset="0"/>
          </a:endParaRPr>
        </a:p>
      </dgm:t>
    </dgm:pt>
    <dgm:pt modelId="{49B80B97-1720-417C-A125-562CF642DF61}" type="pres">
      <dgm:prSet presAssocID="{9BC2C546-E855-4E80-969E-069CBDCB31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A249FC-4FB6-4F6D-BEF2-DEB045B94FD7}" type="pres">
      <dgm:prSet presAssocID="{9622ED57-B89E-4F02-82D0-F3944718EF8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45D927-3E6C-4BDD-8C2B-E9FB8F8D0EAA}" type="pres">
      <dgm:prSet presAssocID="{9622ED57-B89E-4F02-82D0-F3944718EF8F}" presName="rootComposite1" presStyleCnt="0"/>
      <dgm:spPr/>
      <dgm:t>
        <a:bodyPr/>
        <a:lstStyle/>
        <a:p>
          <a:endParaRPr lang="en-US"/>
        </a:p>
      </dgm:t>
    </dgm:pt>
    <dgm:pt modelId="{002C64B8-55DB-4804-87FC-703C3E898906}" type="pres">
      <dgm:prSet presAssocID="{9622ED57-B89E-4F02-82D0-F3944718EF8F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879AD9C-BEB8-48FE-8A45-5164D642E616}" type="pres">
      <dgm:prSet presAssocID="{9622ED57-B89E-4F02-82D0-F3944718EF8F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88DCA5-06CA-4AA2-A0E8-AABC12978EA2}" type="pres">
      <dgm:prSet presAssocID="{9622ED57-B89E-4F02-82D0-F3944718EF8F}" presName="rootConnector1" presStyleLbl="node1" presStyleIdx="0" presStyleCnt="8"/>
      <dgm:spPr/>
      <dgm:t>
        <a:bodyPr/>
        <a:lstStyle/>
        <a:p>
          <a:endParaRPr lang="en-US"/>
        </a:p>
      </dgm:t>
    </dgm:pt>
    <dgm:pt modelId="{ED00D57B-1CDD-417B-A132-5DC53E481037}" type="pres">
      <dgm:prSet presAssocID="{9622ED57-B89E-4F02-82D0-F3944718EF8F}" presName="hierChild2" presStyleCnt="0"/>
      <dgm:spPr/>
      <dgm:t>
        <a:bodyPr/>
        <a:lstStyle/>
        <a:p>
          <a:endParaRPr lang="en-US"/>
        </a:p>
      </dgm:t>
    </dgm:pt>
    <dgm:pt modelId="{771E9C90-1D34-4E11-BCE2-A0E9FDC0965B}" type="pres">
      <dgm:prSet presAssocID="{E0BD71A3-3363-498C-8C2C-0751FE6EF819}" presName="Name37" presStyleLbl="parChTrans1D2" presStyleIdx="0" presStyleCnt="10"/>
      <dgm:spPr/>
      <dgm:t>
        <a:bodyPr/>
        <a:lstStyle/>
        <a:p>
          <a:endParaRPr lang="en-US"/>
        </a:p>
      </dgm:t>
    </dgm:pt>
    <dgm:pt modelId="{7D8FD572-CEB2-426D-BF1C-FDD2CB1CF835}" type="pres">
      <dgm:prSet presAssocID="{FE17A520-CAC4-48EB-B6B3-87DEC0F603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997F1D9-550A-4EA6-B88F-8429A24AF8DB}" type="pres">
      <dgm:prSet presAssocID="{FE17A520-CAC4-48EB-B6B3-87DEC0F603D0}" presName="rootComposite" presStyleCnt="0"/>
      <dgm:spPr/>
      <dgm:t>
        <a:bodyPr/>
        <a:lstStyle/>
        <a:p>
          <a:endParaRPr lang="en-US"/>
        </a:p>
      </dgm:t>
    </dgm:pt>
    <dgm:pt modelId="{226DD544-F152-4EFC-89E1-C6073F7CE3C3}" type="pres">
      <dgm:prSet presAssocID="{FE17A520-CAC4-48EB-B6B3-87DEC0F603D0}" presName="rootText" presStyleLbl="node1" presStyleIdx="0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BECE72B-834E-4D7F-B869-853019CCF9B7}" type="pres">
      <dgm:prSet presAssocID="{FE17A520-CAC4-48EB-B6B3-87DEC0F603D0}" presName="titleText2" presStyleLbl="fgAcc1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B4BACF-1AE9-4C60-86F7-B2F6B6DB71B7}" type="pres">
      <dgm:prSet presAssocID="{FE17A520-CAC4-48EB-B6B3-87DEC0F603D0}" presName="rootConnector" presStyleLbl="node2" presStyleIdx="0" presStyleCnt="0"/>
      <dgm:spPr/>
      <dgm:t>
        <a:bodyPr/>
        <a:lstStyle/>
        <a:p>
          <a:endParaRPr lang="en-US"/>
        </a:p>
      </dgm:t>
    </dgm:pt>
    <dgm:pt modelId="{F3D6F907-0751-4DA2-9278-EC07FE59E257}" type="pres">
      <dgm:prSet presAssocID="{FE17A520-CAC4-48EB-B6B3-87DEC0F603D0}" presName="hierChild4" presStyleCnt="0"/>
      <dgm:spPr/>
      <dgm:t>
        <a:bodyPr/>
        <a:lstStyle/>
        <a:p>
          <a:endParaRPr lang="en-US"/>
        </a:p>
      </dgm:t>
    </dgm:pt>
    <dgm:pt modelId="{66189D8E-0366-4CF4-BE1F-B6390C7DF7F8}" type="pres">
      <dgm:prSet presAssocID="{FE17A520-CAC4-48EB-B6B3-87DEC0F603D0}" presName="hierChild5" presStyleCnt="0"/>
      <dgm:spPr/>
      <dgm:t>
        <a:bodyPr/>
        <a:lstStyle/>
        <a:p>
          <a:endParaRPr lang="en-US"/>
        </a:p>
      </dgm:t>
    </dgm:pt>
    <dgm:pt modelId="{5C41C7CB-3BC9-4391-B107-0995E91254E0}" type="pres">
      <dgm:prSet presAssocID="{6EDD4E01-EAA3-4C32-925A-EBBD1B29C8CF}" presName="Name37" presStyleLbl="parChTrans1D2" presStyleIdx="1" presStyleCnt="10"/>
      <dgm:spPr/>
      <dgm:t>
        <a:bodyPr/>
        <a:lstStyle/>
        <a:p>
          <a:endParaRPr lang="en-US"/>
        </a:p>
      </dgm:t>
    </dgm:pt>
    <dgm:pt modelId="{3CCD0762-AFE7-4450-A4A8-9C8EF590A13B}" type="pres">
      <dgm:prSet presAssocID="{09A07D58-1A6C-4642-96F2-CB62F9C93AFE}" presName="hierRoot2" presStyleCnt="0">
        <dgm:presLayoutVars>
          <dgm:hierBranch val="init"/>
        </dgm:presLayoutVars>
      </dgm:prSet>
      <dgm:spPr/>
    </dgm:pt>
    <dgm:pt modelId="{BA06007A-F9FF-4732-94D6-01686344FDC9}" type="pres">
      <dgm:prSet presAssocID="{09A07D58-1A6C-4642-96F2-CB62F9C93AFE}" presName="rootComposite" presStyleCnt="0"/>
      <dgm:spPr/>
    </dgm:pt>
    <dgm:pt modelId="{67E0391B-49C6-4A71-92B0-224EFD32ABFD}" type="pres">
      <dgm:prSet presAssocID="{09A07D58-1A6C-4642-96F2-CB62F9C93AFE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0360A55-AD60-4A5B-824A-6DFFCBAE50A3}" type="pres">
      <dgm:prSet presAssocID="{09A07D58-1A6C-4642-96F2-CB62F9C93AFE}" presName="titleText2" presStyleLbl="fgAcc1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CD6F102-3251-44B5-830C-7883B4FDDAAA}" type="pres">
      <dgm:prSet presAssocID="{09A07D58-1A6C-4642-96F2-CB62F9C93AFE}" presName="rootConnector" presStyleLbl="node2" presStyleIdx="0" presStyleCnt="0"/>
      <dgm:spPr/>
      <dgm:t>
        <a:bodyPr/>
        <a:lstStyle/>
        <a:p>
          <a:endParaRPr lang="en-US"/>
        </a:p>
      </dgm:t>
    </dgm:pt>
    <dgm:pt modelId="{4976E77F-C156-4185-9B3D-67FCC19BB273}" type="pres">
      <dgm:prSet presAssocID="{09A07D58-1A6C-4642-96F2-CB62F9C93AFE}" presName="hierChild4" presStyleCnt="0"/>
      <dgm:spPr/>
    </dgm:pt>
    <dgm:pt modelId="{7B14F197-32A0-4CEE-A1AA-8E759D71716E}" type="pres">
      <dgm:prSet presAssocID="{09A07D58-1A6C-4642-96F2-CB62F9C93AFE}" presName="hierChild5" presStyleCnt="0"/>
      <dgm:spPr/>
    </dgm:pt>
    <dgm:pt modelId="{A98B482A-76DF-43AB-8FA9-BD1D1DA59FF2}" type="pres">
      <dgm:prSet presAssocID="{E9E7FBB0-167C-4C03-88FA-A1AAD02631B1}" presName="Name37" presStyleLbl="parChTrans1D2" presStyleIdx="2" presStyleCnt="10"/>
      <dgm:spPr/>
      <dgm:t>
        <a:bodyPr/>
        <a:lstStyle/>
        <a:p>
          <a:endParaRPr lang="en-US"/>
        </a:p>
      </dgm:t>
    </dgm:pt>
    <dgm:pt modelId="{494F957E-67DB-40D6-8029-74EE576C70B0}" type="pres">
      <dgm:prSet presAssocID="{06912740-31F3-4654-B384-5A6895B09A2C}" presName="hierRoot2" presStyleCnt="0">
        <dgm:presLayoutVars>
          <dgm:hierBranch val="init"/>
        </dgm:presLayoutVars>
      </dgm:prSet>
      <dgm:spPr/>
    </dgm:pt>
    <dgm:pt modelId="{E71AF3C9-B3C6-4105-8313-05B13C0F9C9E}" type="pres">
      <dgm:prSet presAssocID="{06912740-31F3-4654-B384-5A6895B09A2C}" presName="rootComposite" presStyleCnt="0"/>
      <dgm:spPr/>
    </dgm:pt>
    <dgm:pt modelId="{5A8D1FEA-2D60-4730-A97F-7FF76190240B}" type="pres">
      <dgm:prSet presAssocID="{06912740-31F3-4654-B384-5A6895B09A2C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B0AE87F-F0A7-4400-8591-D647E22B656B}" type="pres">
      <dgm:prSet presAssocID="{06912740-31F3-4654-B384-5A6895B09A2C}" presName="titleText2" presStyleLbl="fgAcc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5DF58FD-CFB6-4F35-89B4-6BA5E2719D86}" type="pres">
      <dgm:prSet presAssocID="{06912740-31F3-4654-B384-5A6895B09A2C}" presName="rootConnector" presStyleLbl="node2" presStyleIdx="0" presStyleCnt="0"/>
      <dgm:spPr/>
      <dgm:t>
        <a:bodyPr/>
        <a:lstStyle/>
        <a:p>
          <a:endParaRPr lang="en-US"/>
        </a:p>
      </dgm:t>
    </dgm:pt>
    <dgm:pt modelId="{A88F74FB-E130-4F7D-A16A-630D215E8C1E}" type="pres">
      <dgm:prSet presAssocID="{06912740-31F3-4654-B384-5A6895B09A2C}" presName="hierChild4" presStyleCnt="0"/>
      <dgm:spPr/>
    </dgm:pt>
    <dgm:pt modelId="{1D2BD67C-4F96-45FC-8DDB-56DC76842D6C}" type="pres">
      <dgm:prSet presAssocID="{06912740-31F3-4654-B384-5A6895B09A2C}" presName="hierChild5" presStyleCnt="0"/>
      <dgm:spPr/>
    </dgm:pt>
    <dgm:pt modelId="{68FBAFF0-645E-4255-8A6F-2A8203102270}" type="pres">
      <dgm:prSet presAssocID="{6ED59D24-1F46-48CF-9C0B-39D4E07A59E2}" presName="Name37" presStyleLbl="parChTrans1D2" presStyleIdx="3" presStyleCnt="10"/>
      <dgm:spPr/>
      <dgm:t>
        <a:bodyPr/>
        <a:lstStyle/>
        <a:p>
          <a:endParaRPr lang="en-US"/>
        </a:p>
      </dgm:t>
    </dgm:pt>
    <dgm:pt modelId="{2DDC0AED-D525-4632-8211-CDC85EDFB669}" type="pres">
      <dgm:prSet presAssocID="{95269F2C-463A-4047-BBC5-391FF047C741}" presName="hierRoot2" presStyleCnt="0">
        <dgm:presLayoutVars>
          <dgm:hierBranch val="init"/>
        </dgm:presLayoutVars>
      </dgm:prSet>
      <dgm:spPr/>
    </dgm:pt>
    <dgm:pt modelId="{DD7A36AC-6E1E-421E-A464-751EBB58D04C}" type="pres">
      <dgm:prSet presAssocID="{95269F2C-463A-4047-BBC5-391FF047C741}" presName="rootComposite" presStyleCnt="0"/>
      <dgm:spPr/>
    </dgm:pt>
    <dgm:pt modelId="{0295BAC2-FD45-4D23-9F0B-1B31E0FF46A5}" type="pres">
      <dgm:prSet presAssocID="{95269F2C-463A-4047-BBC5-391FF047C741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EDDDBC4-72B7-4C1C-8259-CA21DA9D5167}" type="pres">
      <dgm:prSet presAssocID="{95269F2C-463A-4047-BBC5-391FF047C741}" presName="titleText2" presStyleLbl="fgAcc1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D88F924-57A0-476E-9C31-26139A2A42C5}" type="pres">
      <dgm:prSet presAssocID="{95269F2C-463A-4047-BBC5-391FF047C741}" presName="rootConnector" presStyleLbl="node2" presStyleIdx="0" presStyleCnt="0"/>
      <dgm:spPr/>
      <dgm:t>
        <a:bodyPr/>
        <a:lstStyle/>
        <a:p>
          <a:endParaRPr lang="en-US"/>
        </a:p>
      </dgm:t>
    </dgm:pt>
    <dgm:pt modelId="{872D6016-CBD7-4CEC-A7DD-7F1E8F85E2BB}" type="pres">
      <dgm:prSet presAssocID="{95269F2C-463A-4047-BBC5-391FF047C741}" presName="hierChild4" presStyleCnt="0"/>
      <dgm:spPr/>
    </dgm:pt>
    <dgm:pt modelId="{63D1D206-E6B0-4BDE-AB74-D3FAA287C133}" type="pres">
      <dgm:prSet presAssocID="{95269F2C-463A-4047-BBC5-391FF047C741}" presName="hierChild5" presStyleCnt="0"/>
      <dgm:spPr/>
    </dgm:pt>
    <dgm:pt modelId="{4A54DA09-56A6-44F4-98FE-8ED275E91A33}" type="pres">
      <dgm:prSet presAssocID="{106CA50A-54A7-4AD6-8BAA-5F4CDEF5805C}" presName="Name37" presStyleLbl="parChTrans1D2" presStyleIdx="4" presStyleCnt="10"/>
      <dgm:spPr/>
      <dgm:t>
        <a:bodyPr/>
        <a:lstStyle/>
        <a:p>
          <a:endParaRPr lang="en-US"/>
        </a:p>
      </dgm:t>
    </dgm:pt>
    <dgm:pt modelId="{D69EE68D-B51C-43D8-BA80-3DB5DA7C6855}" type="pres">
      <dgm:prSet presAssocID="{C6163FF1-F0E3-4AC9-9AC2-D5D7AE5304ED}" presName="hierRoot2" presStyleCnt="0">
        <dgm:presLayoutVars>
          <dgm:hierBranch val="init"/>
        </dgm:presLayoutVars>
      </dgm:prSet>
      <dgm:spPr/>
    </dgm:pt>
    <dgm:pt modelId="{9F7CC8BF-D595-461F-9B0C-EC0FBF0D1CFB}" type="pres">
      <dgm:prSet presAssocID="{C6163FF1-F0E3-4AC9-9AC2-D5D7AE5304ED}" presName="rootComposite" presStyleCnt="0"/>
      <dgm:spPr/>
    </dgm:pt>
    <dgm:pt modelId="{7210CFEA-7175-4737-890E-BD30118D7C8D}" type="pres">
      <dgm:prSet presAssocID="{C6163FF1-F0E3-4AC9-9AC2-D5D7AE5304ED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69359BD-3A9C-4DEF-92AB-1F25B49E7145}" type="pres">
      <dgm:prSet presAssocID="{C6163FF1-F0E3-4AC9-9AC2-D5D7AE5304ED}" presName="titleText2" presStyleLbl="fgAcc1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D2EFC9-505E-491D-AA69-F10921C6F63C}" type="pres">
      <dgm:prSet presAssocID="{C6163FF1-F0E3-4AC9-9AC2-D5D7AE5304ED}" presName="rootConnector" presStyleLbl="node2" presStyleIdx="0" presStyleCnt="0"/>
      <dgm:spPr/>
      <dgm:t>
        <a:bodyPr/>
        <a:lstStyle/>
        <a:p>
          <a:endParaRPr lang="en-US"/>
        </a:p>
      </dgm:t>
    </dgm:pt>
    <dgm:pt modelId="{8BA4C9B7-BDA4-4BF2-89C6-63469948DFD1}" type="pres">
      <dgm:prSet presAssocID="{C6163FF1-F0E3-4AC9-9AC2-D5D7AE5304ED}" presName="hierChild4" presStyleCnt="0"/>
      <dgm:spPr/>
    </dgm:pt>
    <dgm:pt modelId="{C395A22E-9411-45B6-BD43-2C3AF0068915}" type="pres">
      <dgm:prSet presAssocID="{C6163FF1-F0E3-4AC9-9AC2-D5D7AE5304ED}" presName="hierChild5" presStyleCnt="0"/>
      <dgm:spPr/>
    </dgm:pt>
    <dgm:pt modelId="{36DEBA6C-0140-4FF6-A0BF-851ACCE6A949}" type="pres">
      <dgm:prSet presAssocID="{F90960CB-ED37-4EBC-B86A-4D10BE8F6154}" presName="Name37" presStyleLbl="parChTrans1D2" presStyleIdx="5" presStyleCnt="10"/>
      <dgm:spPr/>
      <dgm:t>
        <a:bodyPr/>
        <a:lstStyle/>
        <a:p>
          <a:endParaRPr lang="en-US"/>
        </a:p>
      </dgm:t>
    </dgm:pt>
    <dgm:pt modelId="{471A3F52-8B52-46FB-AEAC-C3B63913CEB1}" type="pres">
      <dgm:prSet presAssocID="{40EBEE3F-1128-472A-AF48-970236107674}" presName="hierRoot2" presStyleCnt="0">
        <dgm:presLayoutVars>
          <dgm:hierBranch val="init"/>
        </dgm:presLayoutVars>
      </dgm:prSet>
      <dgm:spPr/>
    </dgm:pt>
    <dgm:pt modelId="{0CAF6B41-53A1-4083-9178-4E783A1F9131}" type="pres">
      <dgm:prSet presAssocID="{40EBEE3F-1128-472A-AF48-970236107674}" presName="rootComposite" presStyleCnt="0"/>
      <dgm:spPr/>
    </dgm:pt>
    <dgm:pt modelId="{74A147EA-1BFA-4325-AB14-141C617B87CC}" type="pres">
      <dgm:prSet presAssocID="{40EBEE3F-1128-472A-AF48-970236107674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A759E6A-FFEA-4FA1-898C-E3CD58B86D93}" type="pres">
      <dgm:prSet presAssocID="{40EBEE3F-1128-472A-AF48-970236107674}" presName="titleText2" presStyleLbl="fgAcc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052AC9E-9847-4DF4-BC7C-4529B6661C89}" type="pres">
      <dgm:prSet presAssocID="{40EBEE3F-1128-472A-AF48-970236107674}" presName="rootConnector" presStyleLbl="node2" presStyleIdx="0" presStyleCnt="0"/>
      <dgm:spPr/>
      <dgm:t>
        <a:bodyPr/>
        <a:lstStyle/>
        <a:p>
          <a:endParaRPr lang="en-US"/>
        </a:p>
      </dgm:t>
    </dgm:pt>
    <dgm:pt modelId="{CA0EE3C8-5EE2-4502-A8E0-636BE66BF575}" type="pres">
      <dgm:prSet presAssocID="{40EBEE3F-1128-472A-AF48-970236107674}" presName="hierChild4" presStyleCnt="0"/>
      <dgm:spPr/>
    </dgm:pt>
    <dgm:pt modelId="{F417E84A-F8A5-4061-AD52-25DAF9610751}" type="pres">
      <dgm:prSet presAssocID="{40EBEE3F-1128-472A-AF48-970236107674}" presName="hierChild5" presStyleCnt="0"/>
      <dgm:spPr/>
    </dgm:pt>
    <dgm:pt modelId="{41C8FE97-5DD0-4B3A-85D9-C279E4B6DEC1}" type="pres">
      <dgm:prSet presAssocID="{8B5C3522-4CF8-41DE-A5B7-A3128518ED98}" presName="Name37" presStyleLbl="parChTrans1D2" presStyleIdx="6" presStyleCnt="10"/>
      <dgm:spPr/>
      <dgm:t>
        <a:bodyPr/>
        <a:lstStyle/>
        <a:p>
          <a:endParaRPr lang="en-US"/>
        </a:p>
      </dgm:t>
    </dgm:pt>
    <dgm:pt modelId="{300B33C4-5DAA-40BC-9B02-6B4EBA191A53}" type="pres">
      <dgm:prSet presAssocID="{99A1D528-6516-4D48-BD92-CC4B158CF5CE}" presName="hierRoot2" presStyleCnt="0">
        <dgm:presLayoutVars>
          <dgm:hierBranch val="init"/>
        </dgm:presLayoutVars>
      </dgm:prSet>
      <dgm:spPr/>
    </dgm:pt>
    <dgm:pt modelId="{6E620A69-7BBD-4918-BA42-FB2A0DA8A267}" type="pres">
      <dgm:prSet presAssocID="{99A1D528-6516-4D48-BD92-CC4B158CF5CE}" presName="rootComposite" presStyleCnt="0"/>
      <dgm:spPr/>
    </dgm:pt>
    <dgm:pt modelId="{CEFC1DE1-7F0B-48DD-A352-5B7C8EE59422}" type="pres">
      <dgm:prSet presAssocID="{99A1D528-6516-4D48-BD92-CC4B158CF5CE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86B343E-43B6-4223-B9E6-23883D4F5548}" type="pres">
      <dgm:prSet presAssocID="{99A1D528-6516-4D48-BD92-CC4B158CF5CE}" presName="titleText2" presStyleLbl="fgAcc1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27C037-39F1-4D0C-8506-40DACDF5A579}" type="pres">
      <dgm:prSet presAssocID="{99A1D528-6516-4D48-BD92-CC4B158CF5CE}" presName="rootConnector" presStyleLbl="node2" presStyleIdx="0" presStyleCnt="0"/>
      <dgm:spPr/>
      <dgm:t>
        <a:bodyPr/>
        <a:lstStyle/>
        <a:p>
          <a:endParaRPr lang="en-US"/>
        </a:p>
      </dgm:t>
    </dgm:pt>
    <dgm:pt modelId="{41FE47F6-3EC1-4AA5-995C-98F41A385CC0}" type="pres">
      <dgm:prSet presAssocID="{99A1D528-6516-4D48-BD92-CC4B158CF5CE}" presName="hierChild4" presStyleCnt="0"/>
      <dgm:spPr/>
    </dgm:pt>
    <dgm:pt modelId="{5D643845-8D97-45ED-95E4-04750782F898}" type="pres">
      <dgm:prSet presAssocID="{99A1D528-6516-4D48-BD92-CC4B158CF5CE}" presName="hierChild5" presStyleCnt="0"/>
      <dgm:spPr/>
    </dgm:pt>
    <dgm:pt modelId="{606A52FB-F8DB-BC42-8CA1-7E2061C646D9}" type="pres">
      <dgm:prSet presAssocID="{04D1BE43-83D7-3F47-840C-C4EE287485AC}" presName="Name37" presStyleLbl="parChTrans1D2" presStyleIdx="7" presStyleCnt="10"/>
      <dgm:spPr/>
      <dgm:t>
        <a:bodyPr/>
        <a:lstStyle/>
        <a:p>
          <a:endParaRPr lang="en-US"/>
        </a:p>
      </dgm:t>
    </dgm:pt>
    <dgm:pt modelId="{A9607110-B1B9-354C-B76B-0A0ADCD81ADA}" type="pres">
      <dgm:prSet presAssocID="{185287DC-3E9B-3A46-AFF7-70D641DC0DFB}" presName="hierRoot2" presStyleCnt="0">
        <dgm:presLayoutVars>
          <dgm:hierBranch val="init"/>
        </dgm:presLayoutVars>
      </dgm:prSet>
      <dgm:spPr/>
    </dgm:pt>
    <dgm:pt modelId="{29996DFD-F94F-BB42-9C9A-F8A902C5BC18}" type="pres">
      <dgm:prSet presAssocID="{185287DC-3E9B-3A46-AFF7-70D641DC0DFB}" presName="rootComposite" presStyleCnt="0"/>
      <dgm:spPr/>
    </dgm:pt>
    <dgm:pt modelId="{C769C3E8-F6F9-BE4A-9B50-B035109F686A}" type="pres">
      <dgm:prSet presAssocID="{185287DC-3E9B-3A46-AFF7-70D641DC0DFB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D5D13B7-DCB7-7A48-8F10-5977F87EE3F8}" type="pres">
      <dgm:prSet presAssocID="{185287DC-3E9B-3A46-AFF7-70D641DC0DFB}" presName="titleText2" presStyleLbl="fgAcc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B2AF81B-C899-7C42-B566-4F4D003511B8}" type="pres">
      <dgm:prSet presAssocID="{185287DC-3E9B-3A46-AFF7-70D641DC0DFB}" presName="rootConnector" presStyleLbl="node2" presStyleIdx="0" presStyleCnt="0"/>
      <dgm:spPr/>
      <dgm:t>
        <a:bodyPr/>
        <a:lstStyle/>
        <a:p>
          <a:endParaRPr lang="en-US"/>
        </a:p>
      </dgm:t>
    </dgm:pt>
    <dgm:pt modelId="{40F491CE-7D31-734C-9FDE-CBA095D5C10A}" type="pres">
      <dgm:prSet presAssocID="{185287DC-3E9B-3A46-AFF7-70D641DC0DFB}" presName="hierChild4" presStyleCnt="0"/>
      <dgm:spPr/>
    </dgm:pt>
    <dgm:pt modelId="{814FEAB6-EF22-C240-AD5E-F9099ACDA2AF}" type="pres">
      <dgm:prSet presAssocID="{185287DC-3E9B-3A46-AFF7-70D641DC0DFB}" presName="hierChild5" presStyleCnt="0"/>
      <dgm:spPr/>
    </dgm:pt>
    <dgm:pt modelId="{5C501987-CB0E-48A1-B4D7-557A7E288F18}" type="pres">
      <dgm:prSet presAssocID="{9622ED57-B89E-4F02-82D0-F3944718EF8F}" presName="hierChild3" presStyleCnt="0"/>
      <dgm:spPr/>
      <dgm:t>
        <a:bodyPr/>
        <a:lstStyle/>
        <a:p>
          <a:endParaRPr lang="en-US"/>
        </a:p>
      </dgm:t>
    </dgm:pt>
    <dgm:pt modelId="{495F7515-8C19-403A-99FC-0530DE476CBB}" type="pres">
      <dgm:prSet presAssocID="{3763E0CE-6726-4623-9E78-F394A30B0E4C}" presName="Name96" presStyleLbl="parChTrans1D2" presStyleIdx="8" presStyleCnt="10"/>
      <dgm:spPr/>
      <dgm:t>
        <a:bodyPr/>
        <a:lstStyle/>
        <a:p>
          <a:endParaRPr lang="en-US"/>
        </a:p>
      </dgm:t>
    </dgm:pt>
    <dgm:pt modelId="{5F24A8D8-B9CD-4BFB-8C9D-09898CC053DD}" type="pres">
      <dgm:prSet presAssocID="{2C44B935-C164-445E-B6B5-771369F9867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F403D0C-910F-4F92-A301-747AB2A814C3}" type="pres">
      <dgm:prSet presAssocID="{2C44B935-C164-445E-B6B5-771369F9867E}" presName="rootComposite3" presStyleCnt="0"/>
      <dgm:spPr/>
      <dgm:t>
        <a:bodyPr/>
        <a:lstStyle/>
        <a:p>
          <a:endParaRPr lang="en-US"/>
        </a:p>
      </dgm:t>
    </dgm:pt>
    <dgm:pt modelId="{89C581D4-C93B-4182-AEB7-A96FF4D9DCC5}" type="pres">
      <dgm:prSet presAssocID="{2C44B935-C164-445E-B6B5-771369F9867E}" presName="rootText3" presStyleLbl="asst1" presStyleIdx="0" presStyleCnt="2" custScaleX="175824" custScaleY="124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3818D-485A-42D3-A49B-70AD27C26290}" type="pres">
      <dgm:prSet presAssocID="{2C44B935-C164-445E-B6B5-771369F9867E}" presName="titleText3" presStyleLbl="fgAcc2" presStyleIdx="0" presStyleCnt="2" custLinFactNeighborX="31393" custLinFactNeighborY="23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C1B1E0-7944-4486-8452-21FF62E98258}" type="pres">
      <dgm:prSet presAssocID="{2C44B935-C164-445E-B6B5-771369F9867E}" presName="rootConnector3" presStyleLbl="asst1" presStyleIdx="0" presStyleCnt="2"/>
      <dgm:spPr/>
      <dgm:t>
        <a:bodyPr/>
        <a:lstStyle/>
        <a:p>
          <a:endParaRPr lang="en-US"/>
        </a:p>
      </dgm:t>
    </dgm:pt>
    <dgm:pt modelId="{2A2D0B1D-D18F-418B-96F4-91C7B53F7D59}" type="pres">
      <dgm:prSet presAssocID="{2C44B935-C164-445E-B6B5-771369F9867E}" presName="hierChild6" presStyleCnt="0"/>
      <dgm:spPr/>
      <dgm:t>
        <a:bodyPr/>
        <a:lstStyle/>
        <a:p>
          <a:endParaRPr lang="en-US"/>
        </a:p>
      </dgm:t>
    </dgm:pt>
    <dgm:pt modelId="{34B866B4-6BE2-47DF-A6AC-F4B151E9DBAC}" type="pres">
      <dgm:prSet presAssocID="{2C44B935-C164-445E-B6B5-771369F9867E}" presName="hierChild7" presStyleCnt="0"/>
      <dgm:spPr/>
      <dgm:t>
        <a:bodyPr/>
        <a:lstStyle/>
        <a:p>
          <a:endParaRPr lang="en-US"/>
        </a:p>
      </dgm:t>
    </dgm:pt>
    <dgm:pt modelId="{69060181-4EE3-4E5F-9DA5-951750951380}" type="pres">
      <dgm:prSet presAssocID="{C8D1DCE1-DEF3-4508-82FD-7A6AD3D5BA45}" presName="Name96" presStyleLbl="parChTrans1D2" presStyleIdx="9" presStyleCnt="10"/>
      <dgm:spPr/>
      <dgm:t>
        <a:bodyPr/>
        <a:lstStyle/>
        <a:p>
          <a:endParaRPr lang="en-US"/>
        </a:p>
      </dgm:t>
    </dgm:pt>
    <dgm:pt modelId="{4D7AB4DB-6933-4AE6-AB89-3152861F24D6}" type="pres">
      <dgm:prSet presAssocID="{8B607C59-46DF-493B-B0EB-5DD6F1D614F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02E47C5-5B5B-47A5-A42A-5D83580788C1}" type="pres">
      <dgm:prSet presAssocID="{8B607C59-46DF-493B-B0EB-5DD6F1D614F8}" presName="rootComposite3" presStyleCnt="0"/>
      <dgm:spPr/>
      <dgm:t>
        <a:bodyPr/>
        <a:lstStyle/>
        <a:p>
          <a:endParaRPr lang="en-US"/>
        </a:p>
      </dgm:t>
    </dgm:pt>
    <dgm:pt modelId="{9F0A0041-A4A7-4BF3-9245-80D76C8933CC}" type="pres">
      <dgm:prSet presAssocID="{8B607C59-46DF-493B-B0EB-5DD6F1D614F8}" presName="rootText3" presStyleLbl="asst1" presStyleIdx="1" presStyleCnt="2" custScaleX="148865" custScaleY="146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7AB6BB-078C-452D-B52D-FA5C67500A3A}" type="pres">
      <dgm:prSet presAssocID="{8B607C59-46DF-493B-B0EB-5DD6F1D614F8}" presName="titleText3" presStyleLbl="fgAcc2" presStyleIdx="1" presStyleCnt="2" custLinFactNeighborX="30071" custLinFactNeighborY="705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BE1BFA-E6EF-409A-AE9F-508F024AD522}" type="pres">
      <dgm:prSet presAssocID="{8B607C59-46DF-493B-B0EB-5DD6F1D614F8}" presName="rootConnector3" presStyleLbl="asst1" presStyleIdx="1" presStyleCnt="2"/>
      <dgm:spPr/>
      <dgm:t>
        <a:bodyPr/>
        <a:lstStyle/>
        <a:p>
          <a:endParaRPr lang="en-US"/>
        </a:p>
      </dgm:t>
    </dgm:pt>
    <dgm:pt modelId="{7E1D99B0-8454-4655-A5BC-E66C030CC9F2}" type="pres">
      <dgm:prSet presAssocID="{8B607C59-46DF-493B-B0EB-5DD6F1D614F8}" presName="hierChild6" presStyleCnt="0"/>
      <dgm:spPr/>
      <dgm:t>
        <a:bodyPr/>
        <a:lstStyle/>
        <a:p>
          <a:endParaRPr lang="en-US"/>
        </a:p>
      </dgm:t>
    </dgm:pt>
    <dgm:pt modelId="{3AFC78BC-C893-46D0-A8EB-39D340EF5CCB}" type="pres">
      <dgm:prSet presAssocID="{8B607C59-46DF-493B-B0EB-5DD6F1D614F8}" presName="hierChild7" presStyleCnt="0"/>
      <dgm:spPr/>
      <dgm:t>
        <a:bodyPr/>
        <a:lstStyle/>
        <a:p>
          <a:endParaRPr lang="en-US"/>
        </a:p>
      </dgm:t>
    </dgm:pt>
  </dgm:ptLst>
  <dgm:cxnLst>
    <dgm:cxn modelId="{40F583B0-D554-478E-9EF7-053F32F68BB3}" type="presOf" srcId="{8B5C3522-4CF8-41DE-A5B7-A3128518ED98}" destId="{41C8FE97-5DD0-4B3A-85D9-C279E4B6DEC1}" srcOrd="0" destOrd="0" presId="urn:microsoft.com/office/officeart/2008/layout/NameandTitleOrganizationalChart"/>
    <dgm:cxn modelId="{F95F1741-1DFB-4931-AD9B-621C4479381F}" srcId="{9622ED57-B89E-4F02-82D0-F3944718EF8F}" destId="{06912740-31F3-4654-B384-5A6895B09A2C}" srcOrd="4" destOrd="0" parTransId="{E9E7FBB0-167C-4C03-88FA-A1AAD02631B1}" sibTransId="{B5893C47-900B-40EE-AB2B-6E8659EF893F}"/>
    <dgm:cxn modelId="{2E84C13D-CE9F-4B35-B917-058892AD2097}" type="presOf" srcId="{6ED59D24-1F46-48CF-9C0B-39D4E07A59E2}" destId="{68FBAFF0-645E-4255-8A6F-2A8203102270}" srcOrd="0" destOrd="0" presId="urn:microsoft.com/office/officeart/2008/layout/NameandTitleOrganizationalChart"/>
    <dgm:cxn modelId="{F2F94610-0E31-498A-94DB-BB673A16F0A5}" type="presOf" srcId="{8B607C59-46DF-493B-B0EB-5DD6F1D614F8}" destId="{9F0A0041-A4A7-4BF3-9245-80D76C8933CC}" srcOrd="0" destOrd="0" presId="urn:microsoft.com/office/officeart/2008/layout/NameandTitleOrganizationalChart"/>
    <dgm:cxn modelId="{77C2C43D-D579-44BB-B62F-034E884695BE}" type="presOf" srcId="{8B607C59-46DF-493B-B0EB-5DD6F1D614F8}" destId="{80BE1BFA-E6EF-409A-AE9F-508F024AD522}" srcOrd="1" destOrd="0" presId="urn:microsoft.com/office/officeart/2008/layout/NameandTitleOrganizationalChart"/>
    <dgm:cxn modelId="{A752EF8C-7103-4FEE-82C8-03E35EB515A9}" srcId="{9622ED57-B89E-4F02-82D0-F3944718EF8F}" destId="{99A1D528-6516-4D48-BD92-CC4B158CF5CE}" srcOrd="8" destOrd="0" parTransId="{8B5C3522-4CF8-41DE-A5B7-A3128518ED98}" sibTransId="{C3E2A134-8C9C-41BF-B58F-201B58CB5DAA}"/>
    <dgm:cxn modelId="{C704CFDC-74EC-4C43-B95B-94CEAD8A3233}" type="presOf" srcId="{2C44B935-C164-445E-B6B5-771369F9867E}" destId="{7EC1B1E0-7944-4486-8452-21FF62E98258}" srcOrd="1" destOrd="0" presId="urn:microsoft.com/office/officeart/2008/layout/NameandTitleOrganizationalChart"/>
    <dgm:cxn modelId="{9BA1F515-F363-40C6-ABC8-404FBB76BCF8}" type="presOf" srcId="{09A07D58-1A6C-4642-96F2-CB62F9C93AFE}" destId="{67E0391B-49C6-4A71-92B0-224EFD32ABFD}" srcOrd="0" destOrd="0" presId="urn:microsoft.com/office/officeart/2008/layout/NameandTitleOrganizationalChart"/>
    <dgm:cxn modelId="{17D4F28D-8FD8-40F8-A223-E3B5A7AF3CB7}" type="presOf" srcId="{6EDD4E01-EAA3-4C32-925A-EBBD1B29C8CF}" destId="{5C41C7CB-3BC9-4391-B107-0995E91254E0}" srcOrd="0" destOrd="0" presId="urn:microsoft.com/office/officeart/2008/layout/NameandTitleOrganizationalChart"/>
    <dgm:cxn modelId="{88B870A9-7BC0-457D-B843-5350E4535A2D}" type="presOf" srcId="{C1592AAA-F107-48B7-AB1E-B6FC42408A23}" destId="{2A759E6A-FFEA-4FA1-898C-E3CD58B86D93}" srcOrd="0" destOrd="0" presId="urn:microsoft.com/office/officeart/2008/layout/NameandTitleOrganizationalChart"/>
    <dgm:cxn modelId="{4D67C7A5-1FF1-4C1E-8A2E-75C389C26F6B}" type="presOf" srcId="{F305623D-49B7-4570-A381-623D1061F5E4}" destId="{20360A55-AD60-4A5B-824A-6DFFCBAE50A3}" srcOrd="0" destOrd="0" presId="urn:microsoft.com/office/officeart/2008/layout/NameandTitleOrganizationalChart"/>
    <dgm:cxn modelId="{AB4AD40B-4563-48C3-8B54-11AA577C45EF}" type="presOf" srcId="{E9E7FBB0-167C-4C03-88FA-A1AAD02631B1}" destId="{A98B482A-76DF-43AB-8FA9-BD1D1DA59FF2}" srcOrd="0" destOrd="0" presId="urn:microsoft.com/office/officeart/2008/layout/NameandTitleOrganizationalChart"/>
    <dgm:cxn modelId="{E9D2E2AD-71BC-4F2E-A628-69FE99F8663A}" type="presOf" srcId="{B5893C47-900B-40EE-AB2B-6E8659EF893F}" destId="{FB0AE87F-F0A7-4400-8591-D647E22B656B}" srcOrd="0" destOrd="0" presId="urn:microsoft.com/office/officeart/2008/layout/NameandTitleOrganizationalChart"/>
    <dgm:cxn modelId="{276661BE-1DFE-4826-BDD0-FE083C5C19C9}" type="presOf" srcId="{FE17A520-CAC4-48EB-B6B3-87DEC0F603D0}" destId="{AEB4BACF-1AE9-4C60-86F7-B2F6B6DB71B7}" srcOrd="1" destOrd="0" presId="urn:microsoft.com/office/officeart/2008/layout/NameandTitleOrganizationalChart"/>
    <dgm:cxn modelId="{EE8DB0D9-842F-46B2-8FEE-BDBCE4004531}" type="presOf" srcId="{99A1D528-6516-4D48-BD92-CC4B158CF5CE}" destId="{CEFC1DE1-7F0B-48DD-A352-5B7C8EE59422}" srcOrd="0" destOrd="0" presId="urn:microsoft.com/office/officeart/2008/layout/NameandTitleOrganizationalChart"/>
    <dgm:cxn modelId="{89ACBFB9-D8A3-4641-9B07-4C721C7C6CEB}" type="presOf" srcId="{8D232FB3-6AE0-4A3C-9C2D-56A007E90BDB}" destId="{5879AD9C-BEB8-48FE-8A45-5164D642E616}" srcOrd="0" destOrd="0" presId="urn:microsoft.com/office/officeart/2008/layout/NameandTitleOrganizationalChart"/>
    <dgm:cxn modelId="{F01BD586-FCFB-4F1D-BB7B-3320C09FF4E0}" type="presOf" srcId="{40EBEE3F-1128-472A-AF48-970236107674}" destId="{5052AC9E-9847-4DF4-BC7C-4529B6661C89}" srcOrd="1" destOrd="0" presId="urn:microsoft.com/office/officeart/2008/layout/NameandTitleOrganizationalChart"/>
    <dgm:cxn modelId="{54ACE119-41F0-4C59-BA2E-36B931AE97D9}" type="presOf" srcId="{95269F2C-463A-4047-BBC5-391FF047C741}" destId="{0295BAC2-FD45-4D23-9F0B-1B31E0FF46A5}" srcOrd="0" destOrd="0" presId="urn:microsoft.com/office/officeart/2008/layout/NameandTitleOrganizationalChart"/>
    <dgm:cxn modelId="{BED9E53B-00A4-46B7-A5F6-5688BE4B26E4}" type="presOf" srcId="{C6163FF1-F0E3-4AC9-9AC2-D5D7AE5304ED}" destId="{7210CFEA-7175-4737-890E-BD30118D7C8D}" srcOrd="0" destOrd="0" presId="urn:microsoft.com/office/officeart/2008/layout/NameandTitleOrganizationalChart"/>
    <dgm:cxn modelId="{6D31B1F9-B047-4143-88A7-F8AC81CA687A}" type="presOf" srcId="{09D7959E-B319-D54C-A610-B34A723025B9}" destId="{AD5D13B7-DCB7-7A48-8F10-5977F87EE3F8}" srcOrd="0" destOrd="0" presId="urn:microsoft.com/office/officeart/2008/layout/NameandTitleOrganizationalChart"/>
    <dgm:cxn modelId="{4CF64B98-E816-4FD1-9038-DD7FC9A86CB8}" type="presOf" srcId="{99A1D528-6516-4D48-BD92-CC4B158CF5CE}" destId="{3627C037-39F1-4D0C-8506-40DACDF5A579}" srcOrd="1" destOrd="0" presId="urn:microsoft.com/office/officeart/2008/layout/NameandTitleOrganizationalChart"/>
    <dgm:cxn modelId="{85C7E579-153F-48B8-B1E2-35EFF39B6D23}" type="presOf" srcId="{3763E0CE-6726-4623-9E78-F394A30B0E4C}" destId="{495F7515-8C19-403A-99FC-0530DE476CBB}" srcOrd="0" destOrd="0" presId="urn:microsoft.com/office/officeart/2008/layout/NameandTitleOrganizationalChart"/>
    <dgm:cxn modelId="{F0DC7A05-858F-4719-B4AF-3E7F8D5727B6}" type="presOf" srcId="{9622ED57-B89E-4F02-82D0-F3944718EF8F}" destId="{3488DCA5-06CA-4AA2-A0E8-AABC12978EA2}" srcOrd="1" destOrd="0" presId="urn:microsoft.com/office/officeart/2008/layout/NameandTitleOrganizationalChart"/>
    <dgm:cxn modelId="{0B144CB6-63B6-47C3-9950-7C49DE48B170}" srcId="{9622ED57-B89E-4F02-82D0-F3944718EF8F}" destId="{95269F2C-463A-4047-BBC5-391FF047C741}" srcOrd="5" destOrd="0" parTransId="{6ED59D24-1F46-48CF-9C0B-39D4E07A59E2}" sibTransId="{A2CB825B-005D-4926-A6F0-C98FB0D466DF}"/>
    <dgm:cxn modelId="{B17BB9F4-CDD4-449C-9EA1-5E48499DA574}" type="presOf" srcId="{901466B7-EF2C-42A3-88C7-7A2E3706A889}" destId="{7F7AB6BB-078C-452D-B52D-FA5C67500A3A}" srcOrd="0" destOrd="0" presId="urn:microsoft.com/office/officeart/2008/layout/NameandTitleOrganizationalChart"/>
    <dgm:cxn modelId="{654678EE-5212-450F-8D1C-5FFDE1243AB7}" type="presOf" srcId="{04D1BE43-83D7-3F47-840C-C4EE287485AC}" destId="{606A52FB-F8DB-BC42-8CA1-7E2061C646D9}" srcOrd="0" destOrd="0" presId="urn:microsoft.com/office/officeart/2008/layout/NameandTitleOrganizationalChart"/>
    <dgm:cxn modelId="{218F5BFB-97F8-4AF9-949F-F6668416484F}" type="presOf" srcId="{95269F2C-463A-4047-BBC5-391FF047C741}" destId="{0D88F924-57A0-476E-9C31-26139A2A42C5}" srcOrd="1" destOrd="0" presId="urn:microsoft.com/office/officeart/2008/layout/NameandTitleOrganizationalChart"/>
    <dgm:cxn modelId="{8B2E5844-97B8-4494-9FDE-3F935B318723}" srcId="{9622ED57-B89E-4F02-82D0-F3944718EF8F}" destId="{2C44B935-C164-445E-B6B5-771369F9867E}" srcOrd="0" destOrd="0" parTransId="{3763E0CE-6726-4623-9E78-F394A30B0E4C}" sibTransId="{6FD88687-2CDC-4395-8922-76FFB073918C}"/>
    <dgm:cxn modelId="{041CA114-A7D1-4A4D-AC99-3F9BB44C342B}" srcId="{9622ED57-B89E-4F02-82D0-F3944718EF8F}" destId="{40EBEE3F-1128-472A-AF48-970236107674}" srcOrd="7" destOrd="0" parTransId="{F90960CB-ED37-4EBC-B86A-4D10BE8F6154}" sibTransId="{C1592AAA-F107-48B7-AB1E-B6FC42408A23}"/>
    <dgm:cxn modelId="{FC2756D1-1C8F-4542-A8F3-4A8D3D18FC1D}" type="presOf" srcId="{106CA50A-54A7-4AD6-8BAA-5F4CDEF5805C}" destId="{4A54DA09-56A6-44F4-98FE-8ED275E91A33}" srcOrd="0" destOrd="0" presId="urn:microsoft.com/office/officeart/2008/layout/NameandTitleOrganizationalChart"/>
    <dgm:cxn modelId="{967F5548-C13E-4020-8E9D-69AA06D40298}" type="presOf" srcId="{F90960CB-ED37-4EBC-B86A-4D10BE8F6154}" destId="{36DEBA6C-0140-4FF6-A0BF-851ACCE6A949}" srcOrd="0" destOrd="0" presId="urn:microsoft.com/office/officeart/2008/layout/NameandTitleOrganizationalChart"/>
    <dgm:cxn modelId="{B211FA36-A756-4E04-BE1F-CB68D34C0AEF}" type="presOf" srcId="{2C44B935-C164-445E-B6B5-771369F9867E}" destId="{89C581D4-C93B-4182-AEB7-A96FF4D9DCC5}" srcOrd="0" destOrd="0" presId="urn:microsoft.com/office/officeart/2008/layout/NameandTitleOrganizationalChart"/>
    <dgm:cxn modelId="{C01B2D84-D220-4B99-80B3-A6E0C437253B}" type="presOf" srcId="{06912740-31F3-4654-B384-5A6895B09A2C}" destId="{5A8D1FEA-2D60-4730-A97F-7FF76190240B}" srcOrd="0" destOrd="0" presId="urn:microsoft.com/office/officeart/2008/layout/NameandTitleOrganizationalChart"/>
    <dgm:cxn modelId="{2F6DC5DE-AEE7-478F-A93F-6559BAAE7983}" srcId="{9622ED57-B89E-4F02-82D0-F3944718EF8F}" destId="{FE17A520-CAC4-48EB-B6B3-87DEC0F603D0}" srcOrd="1" destOrd="0" parTransId="{E0BD71A3-3363-498C-8C2C-0751FE6EF819}" sibTransId="{8687FC4B-6EFF-4585-AC3F-72A7469F1D4E}"/>
    <dgm:cxn modelId="{40AE1BE3-C682-41E8-BE03-D88352718DD1}" type="presOf" srcId="{9622ED57-B89E-4F02-82D0-F3944718EF8F}" destId="{002C64B8-55DB-4804-87FC-703C3E898906}" srcOrd="0" destOrd="0" presId="urn:microsoft.com/office/officeart/2008/layout/NameandTitleOrganizationalChart"/>
    <dgm:cxn modelId="{05EC1E54-E8F5-4719-A684-B15A8E339079}" type="presOf" srcId="{FE17A520-CAC4-48EB-B6B3-87DEC0F603D0}" destId="{226DD544-F152-4EFC-89E1-C6073F7CE3C3}" srcOrd="0" destOrd="0" presId="urn:microsoft.com/office/officeart/2008/layout/NameandTitleOrganizationalChart"/>
    <dgm:cxn modelId="{E34A7CCC-A487-4616-8301-BF68C7B9CF3D}" srcId="{9622ED57-B89E-4F02-82D0-F3944718EF8F}" destId="{09A07D58-1A6C-4642-96F2-CB62F9C93AFE}" srcOrd="3" destOrd="0" parTransId="{6EDD4E01-EAA3-4C32-925A-EBBD1B29C8CF}" sibTransId="{F305623D-49B7-4570-A381-623D1061F5E4}"/>
    <dgm:cxn modelId="{99934E28-BEB7-4568-9FA8-3427B5285988}" srcId="{9622ED57-B89E-4F02-82D0-F3944718EF8F}" destId="{8B607C59-46DF-493B-B0EB-5DD6F1D614F8}" srcOrd="2" destOrd="0" parTransId="{C8D1DCE1-DEF3-4508-82FD-7A6AD3D5BA45}" sibTransId="{901466B7-EF2C-42A3-88C7-7A2E3706A889}"/>
    <dgm:cxn modelId="{0870C253-BF92-4178-BB52-9335D2B8B014}" type="presOf" srcId="{8520B1BD-1301-4A66-8F7B-15AD893EF52B}" destId="{969359BD-3A9C-4DEF-92AB-1F25B49E7145}" srcOrd="0" destOrd="0" presId="urn:microsoft.com/office/officeart/2008/layout/NameandTitleOrganizationalChart"/>
    <dgm:cxn modelId="{FA1ED314-B0A9-4B95-9B47-1156CFE4B0E9}" type="presOf" srcId="{E0BD71A3-3363-498C-8C2C-0751FE6EF819}" destId="{771E9C90-1D34-4E11-BCE2-A0E9FDC0965B}" srcOrd="0" destOrd="0" presId="urn:microsoft.com/office/officeart/2008/layout/NameandTitleOrganizationalChart"/>
    <dgm:cxn modelId="{D9DF517C-3AA1-4167-BBCD-AE3CB1D27C2B}" type="presOf" srcId="{185287DC-3E9B-3A46-AFF7-70D641DC0DFB}" destId="{DB2AF81B-C899-7C42-B566-4F4D003511B8}" srcOrd="1" destOrd="0" presId="urn:microsoft.com/office/officeart/2008/layout/NameandTitleOrganizationalChart"/>
    <dgm:cxn modelId="{C4FD4DA7-7766-407C-921F-D7F67427499A}" type="presOf" srcId="{8687FC4B-6EFF-4585-AC3F-72A7469F1D4E}" destId="{BBECE72B-834E-4D7F-B869-853019CCF9B7}" srcOrd="0" destOrd="0" presId="urn:microsoft.com/office/officeart/2008/layout/NameandTitleOrganizationalChart"/>
    <dgm:cxn modelId="{EFB26B1D-771B-4A43-BA48-4C87269D677D}" type="presOf" srcId="{40EBEE3F-1128-472A-AF48-970236107674}" destId="{74A147EA-1BFA-4325-AB14-141C617B87CC}" srcOrd="0" destOrd="0" presId="urn:microsoft.com/office/officeart/2008/layout/NameandTitleOrganizationalChart"/>
    <dgm:cxn modelId="{55157DC2-4E2A-44C5-8DF3-9530AB9B0DAD}" type="presOf" srcId="{C8D1DCE1-DEF3-4508-82FD-7A6AD3D5BA45}" destId="{69060181-4EE3-4E5F-9DA5-951750951380}" srcOrd="0" destOrd="0" presId="urn:microsoft.com/office/officeart/2008/layout/NameandTitleOrganizationalChart"/>
    <dgm:cxn modelId="{754B2D9C-8CD1-4FA3-BA72-1FB78AAA75CD}" srcId="{9622ED57-B89E-4F02-82D0-F3944718EF8F}" destId="{C6163FF1-F0E3-4AC9-9AC2-D5D7AE5304ED}" srcOrd="6" destOrd="0" parTransId="{106CA50A-54A7-4AD6-8BAA-5F4CDEF5805C}" sibTransId="{8520B1BD-1301-4A66-8F7B-15AD893EF52B}"/>
    <dgm:cxn modelId="{B0FD81F4-1E36-4E12-8674-226B38AEAF71}" type="presOf" srcId="{06912740-31F3-4654-B384-5A6895B09A2C}" destId="{05DF58FD-CFB6-4F35-89B4-6BA5E2719D86}" srcOrd="1" destOrd="0" presId="urn:microsoft.com/office/officeart/2008/layout/NameandTitleOrganizationalChart"/>
    <dgm:cxn modelId="{1599236A-9D1D-463A-991C-B6F4152D2F92}" type="presOf" srcId="{185287DC-3E9B-3A46-AFF7-70D641DC0DFB}" destId="{C769C3E8-F6F9-BE4A-9B50-B035109F686A}" srcOrd="0" destOrd="0" presId="urn:microsoft.com/office/officeart/2008/layout/NameandTitleOrganizationalChart"/>
    <dgm:cxn modelId="{9260FD5F-3A4B-4D31-9D94-8C1CB56C4C98}" type="presOf" srcId="{A2CB825B-005D-4926-A6F0-C98FB0D466DF}" destId="{AEDDDBC4-72B7-4C1C-8259-CA21DA9D5167}" srcOrd="0" destOrd="0" presId="urn:microsoft.com/office/officeart/2008/layout/NameandTitleOrganizationalChart"/>
    <dgm:cxn modelId="{D75B7957-C4D8-45E7-B5C6-04BC62541894}" type="presOf" srcId="{6FD88687-2CDC-4395-8922-76FFB073918C}" destId="{CA93818D-485A-42D3-A49B-70AD27C26290}" srcOrd="0" destOrd="0" presId="urn:microsoft.com/office/officeart/2008/layout/NameandTitleOrganizationalChart"/>
    <dgm:cxn modelId="{3998C3AB-7654-4360-8EE4-CBDF296C35FB}" type="presOf" srcId="{C6163FF1-F0E3-4AC9-9AC2-D5D7AE5304ED}" destId="{C8D2EFC9-505E-491D-AA69-F10921C6F63C}" srcOrd="1" destOrd="0" presId="urn:microsoft.com/office/officeart/2008/layout/NameandTitleOrganizationalChart"/>
    <dgm:cxn modelId="{8E7432B0-EC62-424D-ADBF-7DC9362747D1}" type="presOf" srcId="{09A07D58-1A6C-4642-96F2-CB62F9C93AFE}" destId="{7CD6F102-3251-44B5-830C-7883B4FDDAAA}" srcOrd="1" destOrd="0" presId="urn:microsoft.com/office/officeart/2008/layout/NameandTitleOrganizationalChart"/>
    <dgm:cxn modelId="{DBBE81BB-EFEC-4A07-A17D-101D3835D7BC}" type="presOf" srcId="{C3E2A134-8C9C-41BF-B58F-201B58CB5DAA}" destId="{086B343E-43B6-4223-B9E6-23883D4F5548}" srcOrd="0" destOrd="0" presId="urn:microsoft.com/office/officeart/2008/layout/NameandTitleOrganizationalChart"/>
    <dgm:cxn modelId="{E855555D-3F73-49DA-A1F4-AC9AD00463F0}" srcId="{9BC2C546-E855-4E80-969E-069CBDCB31B9}" destId="{9622ED57-B89E-4F02-82D0-F3944718EF8F}" srcOrd="0" destOrd="0" parTransId="{064DC3E0-ED24-4DDE-A471-13553F7B1019}" sibTransId="{8D232FB3-6AE0-4A3C-9C2D-56A007E90BDB}"/>
    <dgm:cxn modelId="{9D3020A2-9196-4F37-AC16-9CC7CA3D41E7}" type="presOf" srcId="{9BC2C546-E855-4E80-969E-069CBDCB31B9}" destId="{49B80B97-1720-417C-A125-562CF642DF61}" srcOrd="0" destOrd="0" presId="urn:microsoft.com/office/officeart/2008/layout/NameandTitleOrganizationalChart"/>
    <dgm:cxn modelId="{D7EC9580-C194-F448-B1D3-BEDABD89F42C}" srcId="{9622ED57-B89E-4F02-82D0-F3944718EF8F}" destId="{185287DC-3E9B-3A46-AFF7-70D641DC0DFB}" srcOrd="9" destOrd="0" parTransId="{04D1BE43-83D7-3F47-840C-C4EE287485AC}" sibTransId="{09D7959E-B319-D54C-A610-B34A723025B9}"/>
    <dgm:cxn modelId="{A9065CD8-C5CA-4E61-9ADD-71E7EB12F54B}" type="presParOf" srcId="{49B80B97-1720-417C-A125-562CF642DF61}" destId="{78A249FC-4FB6-4F6D-BEF2-DEB045B94FD7}" srcOrd="0" destOrd="0" presId="urn:microsoft.com/office/officeart/2008/layout/NameandTitleOrganizationalChart"/>
    <dgm:cxn modelId="{80400D3E-DBF8-44DF-91DE-83B3EA98AD7C}" type="presParOf" srcId="{78A249FC-4FB6-4F6D-BEF2-DEB045B94FD7}" destId="{AB45D927-3E6C-4BDD-8C2B-E9FB8F8D0EAA}" srcOrd="0" destOrd="0" presId="urn:microsoft.com/office/officeart/2008/layout/NameandTitleOrganizationalChart"/>
    <dgm:cxn modelId="{318F5E9B-D792-4569-B600-64307EA5E8CC}" type="presParOf" srcId="{AB45D927-3E6C-4BDD-8C2B-E9FB8F8D0EAA}" destId="{002C64B8-55DB-4804-87FC-703C3E898906}" srcOrd="0" destOrd="0" presId="urn:microsoft.com/office/officeart/2008/layout/NameandTitleOrganizationalChart"/>
    <dgm:cxn modelId="{7C5E0C74-D2B7-4A3E-AB34-5B9D4C8056F7}" type="presParOf" srcId="{AB45D927-3E6C-4BDD-8C2B-E9FB8F8D0EAA}" destId="{5879AD9C-BEB8-48FE-8A45-5164D642E616}" srcOrd="1" destOrd="0" presId="urn:microsoft.com/office/officeart/2008/layout/NameandTitleOrganizationalChart"/>
    <dgm:cxn modelId="{4B25C409-7954-475E-874C-42D8A95001B6}" type="presParOf" srcId="{AB45D927-3E6C-4BDD-8C2B-E9FB8F8D0EAA}" destId="{3488DCA5-06CA-4AA2-A0E8-AABC12978EA2}" srcOrd="2" destOrd="0" presId="urn:microsoft.com/office/officeart/2008/layout/NameandTitleOrganizationalChart"/>
    <dgm:cxn modelId="{6DB6BCC3-E8C3-4171-969A-538C5396BF56}" type="presParOf" srcId="{78A249FC-4FB6-4F6D-BEF2-DEB045B94FD7}" destId="{ED00D57B-1CDD-417B-A132-5DC53E481037}" srcOrd="1" destOrd="0" presId="urn:microsoft.com/office/officeart/2008/layout/NameandTitleOrganizationalChart"/>
    <dgm:cxn modelId="{236A6864-CC16-4E92-BC6A-45988B737C45}" type="presParOf" srcId="{ED00D57B-1CDD-417B-A132-5DC53E481037}" destId="{771E9C90-1D34-4E11-BCE2-A0E9FDC0965B}" srcOrd="0" destOrd="0" presId="urn:microsoft.com/office/officeart/2008/layout/NameandTitleOrganizationalChart"/>
    <dgm:cxn modelId="{F8F1F306-BFA4-4542-8CE3-E9448379A2AD}" type="presParOf" srcId="{ED00D57B-1CDD-417B-A132-5DC53E481037}" destId="{7D8FD572-CEB2-426D-BF1C-FDD2CB1CF835}" srcOrd="1" destOrd="0" presId="urn:microsoft.com/office/officeart/2008/layout/NameandTitleOrganizationalChart"/>
    <dgm:cxn modelId="{32562A18-0144-40F4-B8E3-B844D1F1E35D}" type="presParOf" srcId="{7D8FD572-CEB2-426D-BF1C-FDD2CB1CF835}" destId="{C997F1D9-550A-4EA6-B88F-8429A24AF8DB}" srcOrd="0" destOrd="0" presId="urn:microsoft.com/office/officeart/2008/layout/NameandTitleOrganizationalChart"/>
    <dgm:cxn modelId="{35B50FBB-0A4F-440F-8D3E-E0876FD62C58}" type="presParOf" srcId="{C997F1D9-550A-4EA6-B88F-8429A24AF8DB}" destId="{226DD544-F152-4EFC-89E1-C6073F7CE3C3}" srcOrd="0" destOrd="0" presId="urn:microsoft.com/office/officeart/2008/layout/NameandTitleOrganizationalChart"/>
    <dgm:cxn modelId="{A29038CB-0B30-4EA8-A7C4-4B7DF74EBACA}" type="presParOf" srcId="{C997F1D9-550A-4EA6-B88F-8429A24AF8DB}" destId="{BBECE72B-834E-4D7F-B869-853019CCF9B7}" srcOrd="1" destOrd="0" presId="urn:microsoft.com/office/officeart/2008/layout/NameandTitleOrganizationalChart"/>
    <dgm:cxn modelId="{0F0DF2B0-6F51-431B-B8DE-A047CFEF41DE}" type="presParOf" srcId="{C997F1D9-550A-4EA6-B88F-8429A24AF8DB}" destId="{AEB4BACF-1AE9-4C60-86F7-B2F6B6DB71B7}" srcOrd="2" destOrd="0" presId="urn:microsoft.com/office/officeart/2008/layout/NameandTitleOrganizationalChart"/>
    <dgm:cxn modelId="{AD56E583-A35A-49C6-8FA2-9CE724981DFD}" type="presParOf" srcId="{7D8FD572-CEB2-426D-BF1C-FDD2CB1CF835}" destId="{F3D6F907-0751-4DA2-9278-EC07FE59E257}" srcOrd="1" destOrd="0" presId="urn:microsoft.com/office/officeart/2008/layout/NameandTitleOrganizationalChart"/>
    <dgm:cxn modelId="{8A0B948F-87FD-4F53-9B18-E39037CEB3F5}" type="presParOf" srcId="{7D8FD572-CEB2-426D-BF1C-FDD2CB1CF835}" destId="{66189D8E-0366-4CF4-BE1F-B6390C7DF7F8}" srcOrd="2" destOrd="0" presId="urn:microsoft.com/office/officeart/2008/layout/NameandTitleOrganizationalChart"/>
    <dgm:cxn modelId="{6647E0AE-B5CD-4E46-B4C4-4054FEEE87DF}" type="presParOf" srcId="{ED00D57B-1CDD-417B-A132-5DC53E481037}" destId="{5C41C7CB-3BC9-4391-B107-0995E91254E0}" srcOrd="2" destOrd="0" presId="urn:microsoft.com/office/officeart/2008/layout/NameandTitleOrganizationalChart"/>
    <dgm:cxn modelId="{0B12C666-57D2-40A6-A1E5-34FE4B867486}" type="presParOf" srcId="{ED00D57B-1CDD-417B-A132-5DC53E481037}" destId="{3CCD0762-AFE7-4450-A4A8-9C8EF590A13B}" srcOrd="3" destOrd="0" presId="urn:microsoft.com/office/officeart/2008/layout/NameandTitleOrganizationalChart"/>
    <dgm:cxn modelId="{7AA28452-92CA-4F94-A44D-D35777FA609B}" type="presParOf" srcId="{3CCD0762-AFE7-4450-A4A8-9C8EF590A13B}" destId="{BA06007A-F9FF-4732-94D6-01686344FDC9}" srcOrd="0" destOrd="0" presId="urn:microsoft.com/office/officeart/2008/layout/NameandTitleOrganizationalChart"/>
    <dgm:cxn modelId="{52516117-87AE-4B7A-B63B-C1769E9CC33D}" type="presParOf" srcId="{BA06007A-F9FF-4732-94D6-01686344FDC9}" destId="{67E0391B-49C6-4A71-92B0-224EFD32ABFD}" srcOrd="0" destOrd="0" presId="urn:microsoft.com/office/officeart/2008/layout/NameandTitleOrganizationalChart"/>
    <dgm:cxn modelId="{D4F881B0-0714-4DE3-97D6-27884E96A6BB}" type="presParOf" srcId="{BA06007A-F9FF-4732-94D6-01686344FDC9}" destId="{20360A55-AD60-4A5B-824A-6DFFCBAE50A3}" srcOrd="1" destOrd="0" presId="urn:microsoft.com/office/officeart/2008/layout/NameandTitleOrganizationalChart"/>
    <dgm:cxn modelId="{63D0D4F4-F99E-40C0-9122-A39FADB944EF}" type="presParOf" srcId="{BA06007A-F9FF-4732-94D6-01686344FDC9}" destId="{7CD6F102-3251-44B5-830C-7883B4FDDAAA}" srcOrd="2" destOrd="0" presId="urn:microsoft.com/office/officeart/2008/layout/NameandTitleOrganizationalChart"/>
    <dgm:cxn modelId="{CCA6BB0D-C852-40A3-8043-8B1ED67E14E7}" type="presParOf" srcId="{3CCD0762-AFE7-4450-A4A8-9C8EF590A13B}" destId="{4976E77F-C156-4185-9B3D-67FCC19BB273}" srcOrd="1" destOrd="0" presId="urn:microsoft.com/office/officeart/2008/layout/NameandTitleOrganizationalChart"/>
    <dgm:cxn modelId="{81DEA8A9-AC89-497B-8DFB-EC0B3D588C8C}" type="presParOf" srcId="{3CCD0762-AFE7-4450-A4A8-9C8EF590A13B}" destId="{7B14F197-32A0-4CEE-A1AA-8E759D71716E}" srcOrd="2" destOrd="0" presId="urn:microsoft.com/office/officeart/2008/layout/NameandTitleOrganizationalChart"/>
    <dgm:cxn modelId="{119F2B4B-38B3-4EBC-848C-B42CE11F4285}" type="presParOf" srcId="{ED00D57B-1CDD-417B-A132-5DC53E481037}" destId="{A98B482A-76DF-43AB-8FA9-BD1D1DA59FF2}" srcOrd="4" destOrd="0" presId="urn:microsoft.com/office/officeart/2008/layout/NameandTitleOrganizationalChart"/>
    <dgm:cxn modelId="{F7B01A58-816A-441B-90B0-9B461D407AF6}" type="presParOf" srcId="{ED00D57B-1CDD-417B-A132-5DC53E481037}" destId="{494F957E-67DB-40D6-8029-74EE576C70B0}" srcOrd="5" destOrd="0" presId="urn:microsoft.com/office/officeart/2008/layout/NameandTitleOrganizationalChart"/>
    <dgm:cxn modelId="{55B90D8B-8CAB-447C-9C59-93339CAC3054}" type="presParOf" srcId="{494F957E-67DB-40D6-8029-74EE576C70B0}" destId="{E71AF3C9-B3C6-4105-8313-05B13C0F9C9E}" srcOrd="0" destOrd="0" presId="urn:microsoft.com/office/officeart/2008/layout/NameandTitleOrganizationalChart"/>
    <dgm:cxn modelId="{AFB94EE5-D574-4C12-89FC-BCBE425AE1CC}" type="presParOf" srcId="{E71AF3C9-B3C6-4105-8313-05B13C0F9C9E}" destId="{5A8D1FEA-2D60-4730-A97F-7FF76190240B}" srcOrd="0" destOrd="0" presId="urn:microsoft.com/office/officeart/2008/layout/NameandTitleOrganizationalChart"/>
    <dgm:cxn modelId="{3227155A-E700-452A-9A8C-78773CF9902C}" type="presParOf" srcId="{E71AF3C9-B3C6-4105-8313-05B13C0F9C9E}" destId="{FB0AE87F-F0A7-4400-8591-D647E22B656B}" srcOrd="1" destOrd="0" presId="urn:microsoft.com/office/officeart/2008/layout/NameandTitleOrganizationalChart"/>
    <dgm:cxn modelId="{D66D6511-7565-4545-9E87-CCE7381AAEA4}" type="presParOf" srcId="{E71AF3C9-B3C6-4105-8313-05B13C0F9C9E}" destId="{05DF58FD-CFB6-4F35-89B4-6BA5E2719D86}" srcOrd="2" destOrd="0" presId="urn:microsoft.com/office/officeart/2008/layout/NameandTitleOrganizationalChart"/>
    <dgm:cxn modelId="{9EF28094-B331-45B6-9052-246B86CDE22C}" type="presParOf" srcId="{494F957E-67DB-40D6-8029-74EE576C70B0}" destId="{A88F74FB-E130-4F7D-A16A-630D215E8C1E}" srcOrd="1" destOrd="0" presId="urn:microsoft.com/office/officeart/2008/layout/NameandTitleOrganizationalChart"/>
    <dgm:cxn modelId="{3D05DC23-CB9A-4F9C-B7F8-3430AF54E2FD}" type="presParOf" srcId="{494F957E-67DB-40D6-8029-74EE576C70B0}" destId="{1D2BD67C-4F96-45FC-8DDB-56DC76842D6C}" srcOrd="2" destOrd="0" presId="urn:microsoft.com/office/officeart/2008/layout/NameandTitleOrganizationalChart"/>
    <dgm:cxn modelId="{675A38CF-75B7-4904-B7A0-D3E1258579F4}" type="presParOf" srcId="{ED00D57B-1CDD-417B-A132-5DC53E481037}" destId="{68FBAFF0-645E-4255-8A6F-2A8203102270}" srcOrd="6" destOrd="0" presId="urn:microsoft.com/office/officeart/2008/layout/NameandTitleOrganizationalChart"/>
    <dgm:cxn modelId="{22A641EB-E2BB-4220-9DEC-8D394048F587}" type="presParOf" srcId="{ED00D57B-1CDD-417B-A132-5DC53E481037}" destId="{2DDC0AED-D525-4632-8211-CDC85EDFB669}" srcOrd="7" destOrd="0" presId="urn:microsoft.com/office/officeart/2008/layout/NameandTitleOrganizationalChart"/>
    <dgm:cxn modelId="{BDBD93BC-223F-4AA8-8B31-AF0E2EC70E0A}" type="presParOf" srcId="{2DDC0AED-D525-4632-8211-CDC85EDFB669}" destId="{DD7A36AC-6E1E-421E-A464-751EBB58D04C}" srcOrd="0" destOrd="0" presId="urn:microsoft.com/office/officeart/2008/layout/NameandTitleOrganizationalChart"/>
    <dgm:cxn modelId="{AE695B7D-D26F-42EE-A5EA-C6666A1650EA}" type="presParOf" srcId="{DD7A36AC-6E1E-421E-A464-751EBB58D04C}" destId="{0295BAC2-FD45-4D23-9F0B-1B31E0FF46A5}" srcOrd="0" destOrd="0" presId="urn:microsoft.com/office/officeart/2008/layout/NameandTitleOrganizationalChart"/>
    <dgm:cxn modelId="{E900D0DF-34A9-40E4-9517-5AF670996C96}" type="presParOf" srcId="{DD7A36AC-6E1E-421E-A464-751EBB58D04C}" destId="{AEDDDBC4-72B7-4C1C-8259-CA21DA9D5167}" srcOrd="1" destOrd="0" presId="urn:microsoft.com/office/officeart/2008/layout/NameandTitleOrganizationalChart"/>
    <dgm:cxn modelId="{51E16564-74EF-44DB-BB89-772C54B6715F}" type="presParOf" srcId="{DD7A36AC-6E1E-421E-A464-751EBB58D04C}" destId="{0D88F924-57A0-476E-9C31-26139A2A42C5}" srcOrd="2" destOrd="0" presId="urn:microsoft.com/office/officeart/2008/layout/NameandTitleOrganizationalChart"/>
    <dgm:cxn modelId="{E5FCFAD8-CD18-4DB9-9106-5A4B919AC56B}" type="presParOf" srcId="{2DDC0AED-D525-4632-8211-CDC85EDFB669}" destId="{872D6016-CBD7-4CEC-A7DD-7F1E8F85E2BB}" srcOrd="1" destOrd="0" presId="urn:microsoft.com/office/officeart/2008/layout/NameandTitleOrganizationalChart"/>
    <dgm:cxn modelId="{1E228FB9-DF16-43AD-BA53-03261AB602E3}" type="presParOf" srcId="{2DDC0AED-D525-4632-8211-CDC85EDFB669}" destId="{63D1D206-E6B0-4BDE-AB74-D3FAA287C133}" srcOrd="2" destOrd="0" presId="urn:microsoft.com/office/officeart/2008/layout/NameandTitleOrganizationalChart"/>
    <dgm:cxn modelId="{B807AF4D-EB3A-4ABB-BEC8-C6B3078BE3FE}" type="presParOf" srcId="{ED00D57B-1CDD-417B-A132-5DC53E481037}" destId="{4A54DA09-56A6-44F4-98FE-8ED275E91A33}" srcOrd="8" destOrd="0" presId="urn:microsoft.com/office/officeart/2008/layout/NameandTitleOrganizationalChart"/>
    <dgm:cxn modelId="{D179F801-0911-48CD-9C4A-574557C43A8B}" type="presParOf" srcId="{ED00D57B-1CDD-417B-A132-5DC53E481037}" destId="{D69EE68D-B51C-43D8-BA80-3DB5DA7C6855}" srcOrd="9" destOrd="0" presId="urn:microsoft.com/office/officeart/2008/layout/NameandTitleOrganizationalChart"/>
    <dgm:cxn modelId="{3797E583-64A0-49D2-BD7F-651CBA50A792}" type="presParOf" srcId="{D69EE68D-B51C-43D8-BA80-3DB5DA7C6855}" destId="{9F7CC8BF-D595-461F-9B0C-EC0FBF0D1CFB}" srcOrd="0" destOrd="0" presId="urn:microsoft.com/office/officeart/2008/layout/NameandTitleOrganizationalChart"/>
    <dgm:cxn modelId="{B97B6AFD-7223-48D7-8072-2041FFCB162C}" type="presParOf" srcId="{9F7CC8BF-D595-461F-9B0C-EC0FBF0D1CFB}" destId="{7210CFEA-7175-4737-890E-BD30118D7C8D}" srcOrd="0" destOrd="0" presId="urn:microsoft.com/office/officeart/2008/layout/NameandTitleOrganizationalChart"/>
    <dgm:cxn modelId="{53DD6B7B-1F38-4C8C-9406-62A77C0B607D}" type="presParOf" srcId="{9F7CC8BF-D595-461F-9B0C-EC0FBF0D1CFB}" destId="{969359BD-3A9C-4DEF-92AB-1F25B49E7145}" srcOrd="1" destOrd="0" presId="urn:microsoft.com/office/officeart/2008/layout/NameandTitleOrganizationalChart"/>
    <dgm:cxn modelId="{6734E03A-76ED-4401-96CF-54ED51BA42E7}" type="presParOf" srcId="{9F7CC8BF-D595-461F-9B0C-EC0FBF0D1CFB}" destId="{C8D2EFC9-505E-491D-AA69-F10921C6F63C}" srcOrd="2" destOrd="0" presId="urn:microsoft.com/office/officeart/2008/layout/NameandTitleOrganizationalChart"/>
    <dgm:cxn modelId="{C56CAA33-2333-4679-8467-777FF3F653B7}" type="presParOf" srcId="{D69EE68D-B51C-43D8-BA80-3DB5DA7C6855}" destId="{8BA4C9B7-BDA4-4BF2-89C6-63469948DFD1}" srcOrd="1" destOrd="0" presId="urn:microsoft.com/office/officeart/2008/layout/NameandTitleOrganizationalChart"/>
    <dgm:cxn modelId="{3DCED0AA-B6A4-450D-B652-60F0150D2482}" type="presParOf" srcId="{D69EE68D-B51C-43D8-BA80-3DB5DA7C6855}" destId="{C395A22E-9411-45B6-BD43-2C3AF0068915}" srcOrd="2" destOrd="0" presId="urn:microsoft.com/office/officeart/2008/layout/NameandTitleOrganizationalChart"/>
    <dgm:cxn modelId="{AA2C1281-DC2B-4FFB-ACB8-06726C5DEB65}" type="presParOf" srcId="{ED00D57B-1CDD-417B-A132-5DC53E481037}" destId="{36DEBA6C-0140-4FF6-A0BF-851ACCE6A949}" srcOrd="10" destOrd="0" presId="urn:microsoft.com/office/officeart/2008/layout/NameandTitleOrganizationalChart"/>
    <dgm:cxn modelId="{D1E38694-B093-4E16-82DB-0CD8C01A5C17}" type="presParOf" srcId="{ED00D57B-1CDD-417B-A132-5DC53E481037}" destId="{471A3F52-8B52-46FB-AEAC-C3B63913CEB1}" srcOrd="11" destOrd="0" presId="urn:microsoft.com/office/officeart/2008/layout/NameandTitleOrganizationalChart"/>
    <dgm:cxn modelId="{DF330E3C-C789-4967-A685-1C1EFE580FEC}" type="presParOf" srcId="{471A3F52-8B52-46FB-AEAC-C3B63913CEB1}" destId="{0CAF6B41-53A1-4083-9178-4E783A1F9131}" srcOrd="0" destOrd="0" presId="urn:microsoft.com/office/officeart/2008/layout/NameandTitleOrganizationalChart"/>
    <dgm:cxn modelId="{57940C7E-CEB9-420A-9139-714B6CEB7DD2}" type="presParOf" srcId="{0CAF6B41-53A1-4083-9178-4E783A1F9131}" destId="{74A147EA-1BFA-4325-AB14-141C617B87CC}" srcOrd="0" destOrd="0" presId="urn:microsoft.com/office/officeart/2008/layout/NameandTitleOrganizationalChart"/>
    <dgm:cxn modelId="{64D9B285-DC7C-4500-AD9E-7C28292857F8}" type="presParOf" srcId="{0CAF6B41-53A1-4083-9178-4E783A1F9131}" destId="{2A759E6A-FFEA-4FA1-898C-E3CD58B86D93}" srcOrd="1" destOrd="0" presId="urn:microsoft.com/office/officeart/2008/layout/NameandTitleOrganizationalChart"/>
    <dgm:cxn modelId="{D374E45A-9C1C-4283-AD1E-50F416CAEB5F}" type="presParOf" srcId="{0CAF6B41-53A1-4083-9178-4E783A1F9131}" destId="{5052AC9E-9847-4DF4-BC7C-4529B6661C89}" srcOrd="2" destOrd="0" presId="urn:microsoft.com/office/officeart/2008/layout/NameandTitleOrganizationalChart"/>
    <dgm:cxn modelId="{7D337269-2670-4C0E-AAE1-E166FF189318}" type="presParOf" srcId="{471A3F52-8B52-46FB-AEAC-C3B63913CEB1}" destId="{CA0EE3C8-5EE2-4502-A8E0-636BE66BF575}" srcOrd="1" destOrd="0" presId="urn:microsoft.com/office/officeart/2008/layout/NameandTitleOrganizationalChart"/>
    <dgm:cxn modelId="{C49D2864-19FE-4AD3-B168-26A68041D567}" type="presParOf" srcId="{471A3F52-8B52-46FB-AEAC-C3B63913CEB1}" destId="{F417E84A-F8A5-4061-AD52-25DAF9610751}" srcOrd="2" destOrd="0" presId="urn:microsoft.com/office/officeart/2008/layout/NameandTitleOrganizationalChart"/>
    <dgm:cxn modelId="{1E506150-93B7-4F7C-A449-7461E17283DE}" type="presParOf" srcId="{ED00D57B-1CDD-417B-A132-5DC53E481037}" destId="{41C8FE97-5DD0-4B3A-85D9-C279E4B6DEC1}" srcOrd="12" destOrd="0" presId="urn:microsoft.com/office/officeart/2008/layout/NameandTitleOrganizationalChart"/>
    <dgm:cxn modelId="{4A62166C-6836-40E7-B24B-ADC182A6DB57}" type="presParOf" srcId="{ED00D57B-1CDD-417B-A132-5DC53E481037}" destId="{300B33C4-5DAA-40BC-9B02-6B4EBA191A53}" srcOrd="13" destOrd="0" presId="urn:microsoft.com/office/officeart/2008/layout/NameandTitleOrganizationalChart"/>
    <dgm:cxn modelId="{FB7FAEE1-4E68-4651-B4E3-2F0EE27CDF0F}" type="presParOf" srcId="{300B33C4-5DAA-40BC-9B02-6B4EBA191A53}" destId="{6E620A69-7BBD-4918-BA42-FB2A0DA8A267}" srcOrd="0" destOrd="0" presId="urn:microsoft.com/office/officeart/2008/layout/NameandTitleOrganizationalChart"/>
    <dgm:cxn modelId="{A713539B-F166-4614-8660-E116C4E59AF6}" type="presParOf" srcId="{6E620A69-7BBD-4918-BA42-FB2A0DA8A267}" destId="{CEFC1DE1-7F0B-48DD-A352-5B7C8EE59422}" srcOrd="0" destOrd="0" presId="urn:microsoft.com/office/officeart/2008/layout/NameandTitleOrganizationalChart"/>
    <dgm:cxn modelId="{FBDB6031-63AE-48E1-A9BF-D73341E26B40}" type="presParOf" srcId="{6E620A69-7BBD-4918-BA42-FB2A0DA8A267}" destId="{086B343E-43B6-4223-B9E6-23883D4F5548}" srcOrd="1" destOrd="0" presId="urn:microsoft.com/office/officeart/2008/layout/NameandTitleOrganizationalChart"/>
    <dgm:cxn modelId="{11BE7659-8E4D-4E0C-A2F6-E7DEB749960D}" type="presParOf" srcId="{6E620A69-7BBD-4918-BA42-FB2A0DA8A267}" destId="{3627C037-39F1-4D0C-8506-40DACDF5A579}" srcOrd="2" destOrd="0" presId="urn:microsoft.com/office/officeart/2008/layout/NameandTitleOrganizationalChart"/>
    <dgm:cxn modelId="{70C7FDF4-A30D-41E5-8ED0-CA2919327120}" type="presParOf" srcId="{300B33C4-5DAA-40BC-9B02-6B4EBA191A53}" destId="{41FE47F6-3EC1-4AA5-995C-98F41A385CC0}" srcOrd="1" destOrd="0" presId="urn:microsoft.com/office/officeart/2008/layout/NameandTitleOrganizationalChart"/>
    <dgm:cxn modelId="{040085A3-9EA3-4BA4-BA0B-18CFF9E8DB66}" type="presParOf" srcId="{300B33C4-5DAA-40BC-9B02-6B4EBA191A53}" destId="{5D643845-8D97-45ED-95E4-04750782F898}" srcOrd="2" destOrd="0" presId="urn:microsoft.com/office/officeart/2008/layout/NameandTitleOrganizationalChart"/>
    <dgm:cxn modelId="{13E12E2F-B68F-4B2D-B89B-786B89190020}" type="presParOf" srcId="{ED00D57B-1CDD-417B-A132-5DC53E481037}" destId="{606A52FB-F8DB-BC42-8CA1-7E2061C646D9}" srcOrd="14" destOrd="0" presId="urn:microsoft.com/office/officeart/2008/layout/NameandTitleOrganizationalChart"/>
    <dgm:cxn modelId="{382BC755-DA71-4689-A845-4FBE15EA80E8}" type="presParOf" srcId="{ED00D57B-1CDD-417B-A132-5DC53E481037}" destId="{A9607110-B1B9-354C-B76B-0A0ADCD81ADA}" srcOrd="15" destOrd="0" presId="urn:microsoft.com/office/officeart/2008/layout/NameandTitleOrganizationalChart"/>
    <dgm:cxn modelId="{0AEBA257-E5F8-413E-8077-874125291D48}" type="presParOf" srcId="{A9607110-B1B9-354C-B76B-0A0ADCD81ADA}" destId="{29996DFD-F94F-BB42-9C9A-F8A902C5BC18}" srcOrd="0" destOrd="0" presId="urn:microsoft.com/office/officeart/2008/layout/NameandTitleOrganizationalChart"/>
    <dgm:cxn modelId="{E9CF1B78-2893-4ADA-AB05-1F5EF049E68C}" type="presParOf" srcId="{29996DFD-F94F-BB42-9C9A-F8A902C5BC18}" destId="{C769C3E8-F6F9-BE4A-9B50-B035109F686A}" srcOrd="0" destOrd="0" presId="urn:microsoft.com/office/officeart/2008/layout/NameandTitleOrganizationalChart"/>
    <dgm:cxn modelId="{BBD9EEF1-0D90-4D51-8838-3F70548C6860}" type="presParOf" srcId="{29996DFD-F94F-BB42-9C9A-F8A902C5BC18}" destId="{AD5D13B7-DCB7-7A48-8F10-5977F87EE3F8}" srcOrd="1" destOrd="0" presId="urn:microsoft.com/office/officeart/2008/layout/NameandTitleOrganizationalChart"/>
    <dgm:cxn modelId="{829A1205-964A-4EF0-9C84-E5BD797E3652}" type="presParOf" srcId="{29996DFD-F94F-BB42-9C9A-F8A902C5BC18}" destId="{DB2AF81B-C899-7C42-B566-4F4D003511B8}" srcOrd="2" destOrd="0" presId="urn:microsoft.com/office/officeart/2008/layout/NameandTitleOrganizationalChart"/>
    <dgm:cxn modelId="{C500BC9B-0061-4560-9CF2-65599948EDDC}" type="presParOf" srcId="{A9607110-B1B9-354C-B76B-0A0ADCD81ADA}" destId="{40F491CE-7D31-734C-9FDE-CBA095D5C10A}" srcOrd="1" destOrd="0" presId="urn:microsoft.com/office/officeart/2008/layout/NameandTitleOrganizationalChart"/>
    <dgm:cxn modelId="{36C2CC11-820A-49C8-A7FC-FA6413A1F474}" type="presParOf" srcId="{A9607110-B1B9-354C-B76B-0A0ADCD81ADA}" destId="{814FEAB6-EF22-C240-AD5E-F9099ACDA2AF}" srcOrd="2" destOrd="0" presId="urn:microsoft.com/office/officeart/2008/layout/NameandTitleOrganizationalChart"/>
    <dgm:cxn modelId="{DBC69023-3DD1-46A6-8B01-5F5E329F5432}" type="presParOf" srcId="{78A249FC-4FB6-4F6D-BEF2-DEB045B94FD7}" destId="{5C501987-CB0E-48A1-B4D7-557A7E288F18}" srcOrd="2" destOrd="0" presId="urn:microsoft.com/office/officeart/2008/layout/NameandTitleOrganizationalChart"/>
    <dgm:cxn modelId="{5C88B712-9C14-4B3F-BD56-B34B09CD6A9B}" type="presParOf" srcId="{5C501987-CB0E-48A1-B4D7-557A7E288F18}" destId="{495F7515-8C19-403A-99FC-0530DE476CBB}" srcOrd="0" destOrd="0" presId="urn:microsoft.com/office/officeart/2008/layout/NameandTitleOrganizationalChart"/>
    <dgm:cxn modelId="{4EDFF109-D8D8-426E-B1A6-466A08863F6C}" type="presParOf" srcId="{5C501987-CB0E-48A1-B4D7-557A7E288F18}" destId="{5F24A8D8-B9CD-4BFB-8C9D-09898CC053DD}" srcOrd="1" destOrd="0" presId="urn:microsoft.com/office/officeart/2008/layout/NameandTitleOrganizationalChart"/>
    <dgm:cxn modelId="{B3C32967-95F8-438A-81CF-15F560E3EE45}" type="presParOf" srcId="{5F24A8D8-B9CD-4BFB-8C9D-09898CC053DD}" destId="{AF403D0C-910F-4F92-A301-747AB2A814C3}" srcOrd="0" destOrd="0" presId="urn:microsoft.com/office/officeart/2008/layout/NameandTitleOrganizationalChart"/>
    <dgm:cxn modelId="{EA3DAAD6-8F7B-41B2-B5F0-C3360D8A3980}" type="presParOf" srcId="{AF403D0C-910F-4F92-A301-747AB2A814C3}" destId="{89C581D4-C93B-4182-AEB7-A96FF4D9DCC5}" srcOrd="0" destOrd="0" presId="urn:microsoft.com/office/officeart/2008/layout/NameandTitleOrganizationalChart"/>
    <dgm:cxn modelId="{542ADB57-8066-4657-ADC6-B1D4A2370F4B}" type="presParOf" srcId="{AF403D0C-910F-4F92-A301-747AB2A814C3}" destId="{CA93818D-485A-42D3-A49B-70AD27C26290}" srcOrd="1" destOrd="0" presId="urn:microsoft.com/office/officeart/2008/layout/NameandTitleOrganizationalChart"/>
    <dgm:cxn modelId="{2F332226-8888-436E-8222-FFFA47649273}" type="presParOf" srcId="{AF403D0C-910F-4F92-A301-747AB2A814C3}" destId="{7EC1B1E0-7944-4486-8452-21FF62E98258}" srcOrd="2" destOrd="0" presId="urn:microsoft.com/office/officeart/2008/layout/NameandTitleOrganizationalChart"/>
    <dgm:cxn modelId="{77BD5445-ECB2-48DF-B6F3-E625902DE7DB}" type="presParOf" srcId="{5F24A8D8-B9CD-4BFB-8C9D-09898CC053DD}" destId="{2A2D0B1D-D18F-418B-96F4-91C7B53F7D59}" srcOrd="1" destOrd="0" presId="urn:microsoft.com/office/officeart/2008/layout/NameandTitleOrganizationalChart"/>
    <dgm:cxn modelId="{2E4A6B12-1890-43F5-BC38-7547FDF76C7E}" type="presParOf" srcId="{5F24A8D8-B9CD-4BFB-8C9D-09898CC053DD}" destId="{34B866B4-6BE2-47DF-A6AC-F4B151E9DBAC}" srcOrd="2" destOrd="0" presId="urn:microsoft.com/office/officeart/2008/layout/NameandTitleOrganizationalChart"/>
    <dgm:cxn modelId="{445FF441-6004-492E-B728-8F648BB8F9F6}" type="presParOf" srcId="{5C501987-CB0E-48A1-B4D7-557A7E288F18}" destId="{69060181-4EE3-4E5F-9DA5-951750951380}" srcOrd="2" destOrd="0" presId="urn:microsoft.com/office/officeart/2008/layout/NameandTitleOrganizationalChart"/>
    <dgm:cxn modelId="{ABC1BE98-738F-4681-815A-E35B43A39581}" type="presParOf" srcId="{5C501987-CB0E-48A1-B4D7-557A7E288F18}" destId="{4D7AB4DB-6933-4AE6-AB89-3152861F24D6}" srcOrd="3" destOrd="0" presId="urn:microsoft.com/office/officeart/2008/layout/NameandTitleOrganizationalChart"/>
    <dgm:cxn modelId="{47387AAD-3E70-48EC-9678-64F6698BAA71}" type="presParOf" srcId="{4D7AB4DB-6933-4AE6-AB89-3152861F24D6}" destId="{402E47C5-5B5B-47A5-A42A-5D83580788C1}" srcOrd="0" destOrd="0" presId="urn:microsoft.com/office/officeart/2008/layout/NameandTitleOrganizationalChart"/>
    <dgm:cxn modelId="{A3C3214A-4303-4B20-9F57-CC33C5DB6FA0}" type="presParOf" srcId="{402E47C5-5B5B-47A5-A42A-5D83580788C1}" destId="{9F0A0041-A4A7-4BF3-9245-80D76C8933CC}" srcOrd="0" destOrd="0" presId="urn:microsoft.com/office/officeart/2008/layout/NameandTitleOrganizationalChart"/>
    <dgm:cxn modelId="{B9C5DCD1-9F25-4936-AB99-E53DE9BDD2CD}" type="presParOf" srcId="{402E47C5-5B5B-47A5-A42A-5D83580788C1}" destId="{7F7AB6BB-078C-452D-B52D-FA5C67500A3A}" srcOrd="1" destOrd="0" presId="urn:microsoft.com/office/officeart/2008/layout/NameandTitleOrganizationalChart"/>
    <dgm:cxn modelId="{5298DCFE-0F5F-4946-9AC2-33D94A948CF8}" type="presParOf" srcId="{402E47C5-5B5B-47A5-A42A-5D83580788C1}" destId="{80BE1BFA-E6EF-409A-AE9F-508F024AD522}" srcOrd="2" destOrd="0" presId="urn:microsoft.com/office/officeart/2008/layout/NameandTitleOrganizationalChart"/>
    <dgm:cxn modelId="{E42F068A-D238-4398-BEDC-4F8EBFC2797B}" type="presParOf" srcId="{4D7AB4DB-6933-4AE6-AB89-3152861F24D6}" destId="{7E1D99B0-8454-4655-A5BC-E66C030CC9F2}" srcOrd="1" destOrd="0" presId="urn:microsoft.com/office/officeart/2008/layout/NameandTitleOrganizationalChart"/>
    <dgm:cxn modelId="{228D142C-7D18-446E-892E-E90ED28353FD}" type="presParOf" srcId="{4D7AB4DB-6933-4AE6-AB89-3152861F24D6}" destId="{3AFC78BC-C893-46D0-A8EB-39D340EF5CC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9C7DC-8FCB-4385-B22D-3CF14E3EB671}">
      <dsp:nvSpPr>
        <dsp:cNvPr id="0" name=""/>
        <dsp:cNvSpPr/>
      </dsp:nvSpPr>
      <dsp:spPr>
        <a:xfrm>
          <a:off x="5065712" y="1026944"/>
          <a:ext cx="4197578" cy="364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26"/>
              </a:lnTo>
              <a:lnTo>
                <a:pt x="4197578" y="182126"/>
              </a:lnTo>
              <a:lnTo>
                <a:pt x="4197578" y="3642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45395-BC03-4814-ADF5-9D888E382EDF}">
      <dsp:nvSpPr>
        <dsp:cNvPr id="0" name=""/>
        <dsp:cNvSpPr/>
      </dsp:nvSpPr>
      <dsp:spPr>
        <a:xfrm>
          <a:off x="7164501" y="2258465"/>
          <a:ext cx="1049394" cy="364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26"/>
              </a:lnTo>
              <a:lnTo>
                <a:pt x="1049394" y="182126"/>
              </a:lnTo>
              <a:lnTo>
                <a:pt x="1049394" y="3642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C94D6-DA52-4326-AB09-F7BCB4DDC293}">
      <dsp:nvSpPr>
        <dsp:cNvPr id="0" name=""/>
        <dsp:cNvSpPr/>
      </dsp:nvSpPr>
      <dsp:spPr>
        <a:xfrm>
          <a:off x="6115107" y="2258465"/>
          <a:ext cx="1049394" cy="364252"/>
        </a:xfrm>
        <a:custGeom>
          <a:avLst/>
          <a:gdLst/>
          <a:ahLst/>
          <a:cxnLst/>
          <a:rect l="0" t="0" r="0" b="0"/>
          <a:pathLst>
            <a:path>
              <a:moveTo>
                <a:pt x="1049394" y="0"/>
              </a:moveTo>
              <a:lnTo>
                <a:pt x="1049394" y="182126"/>
              </a:lnTo>
              <a:lnTo>
                <a:pt x="0" y="182126"/>
              </a:lnTo>
              <a:lnTo>
                <a:pt x="0" y="3642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61911-AC85-4ECA-BCEF-BAC08B4DC537}">
      <dsp:nvSpPr>
        <dsp:cNvPr id="0" name=""/>
        <dsp:cNvSpPr/>
      </dsp:nvSpPr>
      <dsp:spPr>
        <a:xfrm>
          <a:off x="5065712" y="1026944"/>
          <a:ext cx="2098789" cy="364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26"/>
              </a:lnTo>
              <a:lnTo>
                <a:pt x="2098789" y="182126"/>
              </a:lnTo>
              <a:lnTo>
                <a:pt x="2098789" y="3642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FB64F-A651-4EBD-B1B7-C3504E4D18B3}">
      <dsp:nvSpPr>
        <dsp:cNvPr id="0" name=""/>
        <dsp:cNvSpPr/>
      </dsp:nvSpPr>
      <dsp:spPr>
        <a:xfrm>
          <a:off x="5019992" y="1026944"/>
          <a:ext cx="91440" cy="364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3FABA-60C3-4826-9023-272C91374145}">
      <dsp:nvSpPr>
        <dsp:cNvPr id="0" name=""/>
        <dsp:cNvSpPr/>
      </dsp:nvSpPr>
      <dsp:spPr>
        <a:xfrm>
          <a:off x="2966923" y="2258465"/>
          <a:ext cx="1049394" cy="364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26"/>
              </a:lnTo>
              <a:lnTo>
                <a:pt x="1049394" y="182126"/>
              </a:lnTo>
              <a:lnTo>
                <a:pt x="1049394" y="3642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A1B07-2FD6-4103-9928-EEC9FF01A517}">
      <dsp:nvSpPr>
        <dsp:cNvPr id="0" name=""/>
        <dsp:cNvSpPr/>
      </dsp:nvSpPr>
      <dsp:spPr>
        <a:xfrm>
          <a:off x="1917528" y="2258465"/>
          <a:ext cx="1049394" cy="364252"/>
        </a:xfrm>
        <a:custGeom>
          <a:avLst/>
          <a:gdLst/>
          <a:ahLst/>
          <a:cxnLst/>
          <a:rect l="0" t="0" r="0" b="0"/>
          <a:pathLst>
            <a:path>
              <a:moveTo>
                <a:pt x="1049394" y="0"/>
              </a:moveTo>
              <a:lnTo>
                <a:pt x="1049394" y="182126"/>
              </a:lnTo>
              <a:lnTo>
                <a:pt x="0" y="182126"/>
              </a:lnTo>
              <a:lnTo>
                <a:pt x="0" y="36425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F12B0-ED2E-4A61-A90E-CDFAD74F3823}">
      <dsp:nvSpPr>
        <dsp:cNvPr id="0" name=""/>
        <dsp:cNvSpPr/>
      </dsp:nvSpPr>
      <dsp:spPr>
        <a:xfrm>
          <a:off x="2966923" y="1026944"/>
          <a:ext cx="2098789" cy="364252"/>
        </a:xfrm>
        <a:custGeom>
          <a:avLst/>
          <a:gdLst/>
          <a:ahLst/>
          <a:cxnLst/>
          <a:rect l="0" t="0" r="0" b="0"/>
          <a:pathLst>
            <a:path>
              <a:moveTo>
                <a:pt x="2098789" y="0"/>
              </a:moveTo>
              <a:lnTo>
                <a:pt x="2098789" y="182126"/>
              </a:lnTo>
              <a:lnTo>
                <a:pt x="0" y="182126"/>
              </a:lnTo>
              <a:lnTo>
                <a:pt x="0" y="3642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C4690-9378-4E37-A7C7-A04C799E64E6}">
      <dsp:nvSpPr>
        <dsp:cNvPr id="0" name=""/>
        <dsp:cNvSpPr/>
      </dsp:nvSpPr>
      <dsp:spPr>
        <a:xfrm>
          <a:off x="868134" y="1026944"/>
          <a:ext cx="4197578" cy="364252"/>
        </a:xfrm>
        <a:custGeom>
          <a:avLst/>
          <a:gdLst/>
          <a:ahLst/>
          <a:cxnLst/>
          <a:rect l="0" t="0" r="0" b="0"/>
          <a:pathLst>
            <a:path>
              <a:moveTo>
                <a:pt x="4197578" y="0"/>
              </a:moveTo>
              <a:lnTo>
                <a:pt x="4197578" y="182126"/>
              </a:lnTo>
              <a:lnTo>
                <a:pt x="0" y="182126"/>
              </a:lnTo>
              <a:lnTo>
                <a:pt x="0" y="3642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89321-ED76-4E40-A49F-0B308086E624}">
      <dsp:nvSpPr>
        <dsp:cNvPr id="0" name=""/>
        <dsp:cNvSpPr/>
      </dsp:nvSpPr>
      <dsp:spPr>
        <a:xfrm>
          <a:off x="4198444" y="159675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NG911 System</a:t>
          </a:r>
          <a:endParaRPr lang="en-US" sz="2900" kern="1200" dirty="0"/>
        </a:p>
      </dsp:txBody>
      <dsp:txXfrm>
        <a:off x="4198444" y="159675"/>
        <a:ext cx="1734536" cy="867268"/>
      </dsp:txXfrm>
    </dsp:sp>
    <dsp:sp modelId="{2616AE3D-C9FC-4DB1-A0E1-20CB5265DEAF}">
      <dsp:nvSpPr>
        <dsp:cNvPr id="0" name=""/>
        <dsp:cNvSpPr/>
      </dsp:nvSpPr>
      <dsp:spPr>
        <a:xfrm>
          <a:off x="865" y="1391196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Data Centers</a:t>
          </a:r>
          <a:endParaRPr lang="en-US" sz="2900" kern="1200" dirty="0"/>
        </a:p>
      </dsp:txBody>
      <dsp:txXfrm>
        <a:off x="865" y="1391196"/>
        <a:ext cx="1734536" cy="867268"/>
      </dsp:txXfrm>
    </dsp:sp>
    <dsp:sp modelId="{DFFE8DC3-8192-4F6C-9355-92CB138E5644}">
      <dsp:nvSpPr>
        <dsp:cNvPr id="0" name=""/>
        <dsp:cNvSpPr/>
      </dsp:nvSpPr>
      <dsp:spPr>
        <a:xfrm>
          <a:off x="2099654" y="1391196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Network</a:t>
          </a:r>
          <a:endParaRPr lang="en-US" sz="2900" kern="1200" dirty="0"/>
        </a:p>
      </dsp:txBody>
      <dsp:txXfrm>
        <a:off x="2099654" y="1391196"/>
        <a:ext cx="1734536" cy="867268"/>
      </dsp:txXfrm>
    </dsp:sp>
    <dsp:sp modelId="{7D60FF55-57EC-4E7E-92A0-D08A187BAA68}">
      <dsp:nvSpPr>
        <dsp:cNvPr id="0" name=""/>
        <dsp:cNvSpPr/>
      </dsp:nvSpPr>
      <dsp:spPr>
        <a:xfrm>
          <a:off x="1050260" y="2622717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Core Network</a:t>
          </a:r>
          <a:endParaRPr lang="en-US" sz="2900" kern="1200" dirty="0"/>
        </a:p>
      </dsp:txBody>
      <dsp:txXfrm>
        <a:off x="1050260" y="2622717"/>
        <a:ext cx="1734536" cy="867268"/>
      </dsp:txXfrm>
    </dsp:sp>
    <dsp:sp modelId="{39C0780A-322A-44C1-86D2-0DED41AE4AB8}">
      <dsp:nvSpPr>
        <dsp:cNvPr id="0" name=""/>
        <dsp:cNvSpPr/>
      </dsp:nvSpPr>
      <dsp:spPr>
        <a:xfrm>
          <a:off x="3149049" y="2622717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Regional Networks</a:t>
          </a:r>
          <a:endParaRPr lang="en-US" sz="2900" kern="1200" dirty="0"/>
        </a:p>
      </dsp:txBody>
      <dsp:txXfrm>
        <a:off x="3149049" y="2622717"/>
        <a:ext cx="1734536" cy="867268"/>
      </dsp:txXfrm>
    </dsp:sp>
    <dsp:sp modelId="{45319216-1F33-4FD4-9BB0-8A0A6E86C4E2}">
      <dsp:nvSpPr>
        <dsp:cNvPr id="0" name=""/>
        <dsp:cNvSpPr/>
      </dsp:nvSpPr>
      <dsp:spPr>
        <a:xfrm>
          <a:off x="4198444" y="1391196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NMM</a:t>
          </a:r>
          <a:endParaRPr lang="en-US" sz="2900" kern="1200" dirty="0"/>
        </a:p>
      </dsp:txBody>
      <dsp:txXfrm>
        <a:off x="4198444" y="1391196"/>
        <a:ext cx="1734536" cy="867268"/>
      </dsp:txXfrm>
    </dsp:sp>
    <dsp:sp modelId="{5FDED047-D828-48E1-B5F4-EDDDDBCC804C}">
      <dsp:nvSpPr>
        <dsp:cNvPr id="0" name=""/>
        <dsp:cNvSpPr/>
      </dsp:nvSpPr>
      <dsp:spPr>
        <a:xfrm>
          <a:off x="6297233" y="1391196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Call Handling</a:t>
          </a:r>
          <a:endParaRPr lang="en-US" sz="2900" kern="1200" dirty="0"/>
        </a:p>
      </dsp:txBody>
      <dsp:txXfrm>
        <a:off x="6297233" y="1391196"/>
        <a:ext cx="1734536" cy="867268"/>
      </dsp:txXfrm>
    </dsp:sp>
    <dsp:sp modelId="{E1C14226-40B3-4323-8922-735786FC4CEE}">
      <dsp:nvSpPr>
        <dsp:cNvPr id="0" name=""/>
        <dsp:cNvSpPr/>
      </dsp:nvSpPr>
      <dsp:spPr>
        <a:xfrm>
          <a:off x="5247838" y="2622717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Basic Package</a:t>
          </a:r>
          <a:endParaRPr lang="en-US" sz="2900" kern="1200" dirty="0"/>
        </a:p>
      </dsp:txBody>
      <dsp:txXfrm>
        <a:off x="5247838" y="2622717"/>
        <a:ext cx="1734536" cy="867268"/>
      </dsp:txXfrm>
    </dsp:sp>
    <dsp:sp modelId="{F707577B-B689-4547-9E32-887DDAB295B2}">
      <dsp:nvSpPr>
        <dsp:cNvPr id="0" name=""/>
        <dsp:cNvSpPr/>
      </dsp:nvSpPr>
      <dsp:spPr>
        <a:xfrm>
          <a:off x="7346628" y="2622717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Options</a:t>
          </a:r>
          <a:endParaRPr lang="en-US" sz="2900" kern="1200" dirty="0"/>
        </a:p>
      </dsp:txBody>
      <dsp:txXfrm>
        <a:off x="7346628" y="2622717"/>
        <a:ext cx="1734536" cy="867268"/>
      </dsp:txXfrm>
    </dsp:sp>
    <dsp:sp modelId="{D8771FC2-9C27-4E09-9E27-9FAA268C0D04}">
      <dsp:nvSpPr>
        <dsp:cNvPr id="0" name=""/>
        <dsp:cNvSpPr/>
      </dsp:nvSpPr>
      <dsp:spPr>
        <a:xfrm>
          <a:off x="8396022" y="1391196"/>
          <a:ext cx="1734536" cy="867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GIS Integration</a:t>
          </a:r>
          <a:endParaRPr lang="en-US" sz="2900" kern="1200" dirty="0"/>
        </a:p>
      </dsp:txBody>
      <dsp:txXfrm>
        <a:off x="8396022" y="1391196"/>
        <a:ext cx="1734536" cy="867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BA4D5-C01F-495A-A7B3-8E9C9FE3764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A6D77-9BD9-4F12-B673-C6C259989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6D77-9BD9-4F12-B673-C6C2599893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5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6D77-9BD9-4F12-B673-C6C2599893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6D77-9BD9-4F12-B673-C6C2599893B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6D77-9BD9-4F12-B673-C6C2599893B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A6D77-9BD9-4F12-B673-C6C2599893B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6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3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1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March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3ECF47-5595-44CD-81CA-9AC2B4B1F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ichele.abbott@renolec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kansasgis.or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PSAP Launch</a:t>
            </a:r>
            <a:br>
              <a:rPr lang="en-US" dirty="0" smtClean="0"/>
            </a:br>
            <a:r>
              <a:rPr lang="en-US" dirty="0" smtClean="0"/>
              <a:t>March 11, 2015</a:t>
            </a:r>
            <a:br>
              <a:rPr lang="en-US" dirty="0" smtClean="0"/>
            </a:br>
            <a:r>
              <a:rPr lang="en-US" dirty="0" smtClean="0"/>
              <a:t>Crisis City, Kansas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Statewide NG9-1-1</a:t>
            </a:r>
            <a:endParaRPr lang="en-US" dirty="0"/>
          </a:p>
        </p:txBody>
      </p:sp>
      <p:pic>
        <p:nvPicPr>
          <p:cNvPr id="19458" name="Picture 2" descr="Statewide NG911 PSAP Lau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254" y="589617"/>
            <a:ext cx="1706442" cy="1113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79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of NG911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</a:t>
            </a:r>
            <a:r>
              <a:rPr lang="en-US" sz="2400" b="1" dirty="0" smtClean="0"/>
              <a:t>hared GIS database</a:t>
            </a:r>
            <a:r>
              <a:rPr lang="en-US" sz="2400" dirty="0" smtClean="0"/>
              <a:t> that meets national data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Emergency Services IP Network (</a:t>
            </a:r>
            <a:r>
              <a:rPr lang="en-US" sz="2400" b="1" dirty="0" err="1" smtClean="0"/>
              <a:t>ESInet</a:t>
            </a:r>
            <a:r>
              <a:rPr lang="en-US" sz="2400" dirty="0" smtClean="0"/>
              <a:t>) that transports the 911 calls, associated data, images, video to a PSAP as well as to emergency responders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digital call</a:t>
            </a:r>
            <a:r>
              <a:rPr lang="en-US" sz="2400" dirty="0" smtClean="0"/>
              <a:t> </a:t>
            </a:r>
            <a:r>
              <a:rPr lang="en-US" sz="2400" b="1" dirty="0" smtClean="0"/>
              <a:t>handling equipment in PSAPs</a:t>
            </a:r>
            <a:r>
              <a:rPr lang="en-US" sz="2400" dirty="0" smtClean="0"/>
              <a:t> to receive NG911 calls and associated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network management and security services</a:t>
            </a:r>
            <a:r>
              <a:rPr lang="en-US" sz="2400" dirty="0" smtClean="0"/>
              <a:t> required to reliably transmit 911 calls to the appropriate destination within the network</a:t>
            </a:r>
          </a:p>
          <a:p>
            <a:pPr marL="457200" indent="-457200">
              <a:buNone/>
            </a:pPr>
            <a:r>
              <a:rPr lang="en-US" sz="2400" dirty="0" smtClean="0"/>
              <a:t>(Subsequent speakers provide details)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of the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52813" cy="364913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Development of technical/operational requirements for specifications </a:t>
            </a:r>
          </a:p>
          <a:p>
            <a:r>
              <a:rPr lang="en-US" sz="2400" dirty="0" smtClean="0"/>
              <a:t>Development of training standards for PSAP personnel </a:t>
            </a:r>
          </a:p>
          <a:p>
            <a:r>
              <a:rPr lang="en-US" sz="2400" dirty="0" smtClean="0"/>
              <a:t>Maintained active financial oversight of PSAP expenditures </a:t>
            </a:r>
          </a:p>
          <a:p>
            <a:r>
              <a:rPr lang="en-US" sz="2400" dirty="0" smtClean="0"/>
              <a:t>Awarded GIS Data Enhancement Project that benefits all 117 PSAPs in the state and is budgeted at $3,000,000 to be paid from 911 State Grant Funds</a:t>
            </a:r>
          </a:p>
          <a:p>
            <a:r>
              <a:rPr lang="en-US" sz="2400" dirty="0" smtClean="0"/>
              <a:t>Awarded statewide aerial imagery project needed to accurately locate buildings and other structures in the GIS database contracted on a 3 year lease for $618,000 year, and allows for such imagery to be made available at no charge to any state and local government agency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of the council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Award NG911 Infrastructure contract to AT&amp;T </a:t>
            </a:r>
          </a:p>
          <a:p>
            <a:r>
              <a:rPr lang="en-US" sz="2400" dirty="0" smtClean="0"/>
              <a:t>Adopted “State of Kansas Hosted Call Handling Value Statements” for funding/coordination NG911</a:t>
            </a:r>
          </a:p>
          <a:p>
            <a:r>
              <a:rPr lang="en-US" sz="2400" dirty="0" smtClean="0"/>
              <a:t>Adopted several policy statements </a:t>
            </a:r>
          </a:p>
          <a:p>
            <a:pPr lvl="1"/>
            <a:r>
              <a:rPr lang="en-US" sz="2200" dirty="0" smtClean="0"/>
              <a:t>How 911 State Grant Funds pay for the start-up costs and monthly reoccurring of the NG911 data centers and network infrastructure during the term of the contract with AT&amp;T</a:t>
            </a:r>
          </a:p>
          <a:p>
            <a:pPr lvl="1"/>
            <a:r>
              <a:rPr lang="en-US" sz="2200" dirty="0" smtClean="0"/>
              <a:t>How 911 Grant Funds to pay for the start-up CPE costs of PSAPs joining the statewide network with the provisions to be established for the number of 911 workstations funded by the Council</a:t>
            </a:r>
          </a:p>
          <a:p>
            <a:r>
              <a:rPr lang="en-US" sz="2400" dirty="0" smtClean="0"/>
              <a:t>Adopted the PSAP cost share model (discussed later)  </a:t>
            </a:r>
          </a:p>
          <a:p>
            <a:r>
              <a:rPr lang="en-US" sz="2400" dirty="0" smtClean="0"/>
              <a:t>Approved the GIS Governance Policy</a:t>
            </a:r>
          </a:p>
          <a:p>
            <a:r>
              <a:rPr lang="en-US" sz="2400" dirty="0" smtClean="0"/>
              <a:t>Approved the development of an Administrative Regulation to increase the 911 Fee to $.60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C:\Users\Randall\AppData\Local\Microsoft\Windows\Temporary Internet Files\Content.Outlook\D0YZTV3B\SOK ATT NG911 Contract Signing 2_26_20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423" y="41824"/>
            <a:ext cx="9090212" cy="68161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8038" y="461320"/>
            <a:ext cx="24801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Infrastructure</a:t>
            </a:r>
          </a:p>
          <a:p>
            <a:r>
              <a:rPr lang="en-US" sz="3200" dirty="0" smtClean="0"/>
              <a:t>Award</a:t>
            </a:r>
          </a:p>
          <a:p>
            <a:r>
              <a:rPr lang="en-US" sz="3200" dirty="0" smtClean="0"/>
              <a:t>Feb 26, </a:t>
            </a:r>
          </a:p>
          <a:p>
            <a:r>
              <a:rPr lang="en-US" sz="3200" dirty="0" smtClean="0"/>
              <a:t>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876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PSAP implementation plan (Scott Ekberg)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Statewide Next Generation </a:t>
            </a:r>
            <a:r>
              <a:rPr lang="en-US" dirty="0" smtClean="0"/>
              <a:t>9-1-1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5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Strategy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5937420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Accumulated Total Number of PSAPs</a:t>
            </a:r>
          </a:p>
          <a:p>
            <a:r>
              <a:rPr lang="en-US" sz="2400" dirty="0" smtClean="0"/>
              <a:t>29 transition from legacy 9-1-1</a:t>
            </a:r>
          </a:p>
          <a:p>
            <a:r>
              <a:rPr lang="en-US" sz="2400" dirty="0"/>
              <a:t>58 transition from legacy 9-1-1</a:t>
            </a:r>
          </a:p>
          <a:p>
            <a:r>
              <a:rPr lang="en-US" sz="2400" dirty="0" smtClean="0"/>
              <a:t>87 possible transition to geo-spatial routing</a:t>
            </a:r>
          </a:p>
          <a:p>
            <a:r>
              <a:rPr lang="en-US" sz="2400" dirty="0" smtClean="0"/>
              <a:t>117 possible transition to i3 architecture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076303" y="2142067"/>
            <a:ext cx="3740924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Year</a:t>
            </a:r>
          </a:p>
          <a:p>
            <a:r>
              <a:rPr lang="en-US" sz="2400" dirty="0" smtClean="0"/>
              <a:t>2015</a:t>
            </a:r>
          </a:p>
          <a:p>
            <a:r>
              <a:rPr lang="en-US" sz="2400" dirty="0" smtClean="0"/>
              <a:t>2016</a:t>
            </a:r>
          </a:p>
          <a:p>
            <a:r>
              <a:rPr lang="en-US" sz="2400" dirty="0" smtClean="0"/>
              <a:t>2017</a:t>
            </a:r>
          </a:p>
          <a:p>
            <a:r>
              <a:rPr lang="en-US" sz="2400" dirty="0" smtClean="0"/>
              <a:t>2018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9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647" y="693159"/>
            <a:ext cx="3218411" cy="510728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Reno 	5 (Pilot)</a:t>
            </a:r>
          </a:p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Cowley	4 (Pilot)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Lane 	2</a:t>
            </a:r>
            <a:endParaRPr lang="en-US" sz="24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Sheridan	1</a:t>
            </a:r>
          </a:p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Rush 	1</a:t>
            </a:r>
            <a:endParaRPr lang="en-US" sz="24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Grant 	1</a:t>
            </a:r>
            <a:endParaRPr lang="en-US" sz="24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Wallace 	2</a:t>
            </a:r>
            <a:endParaRPr lang="en-US" sz="24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8288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Mitchell 	2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tabLst>
                <a:tab pos="1828800" algn="l"/>
              </a:tabLst>
            </a:pPr>
            <a:r>
              <a:rPr lang="en-US" sz="2400" dirty="0" smtClean="0"/>
              <a:t>Cheyenne 	2</a:t>
            </a:r>
            <a:endParaRPr lang="en-US" sz="2400" dirty="0"/>
          </a:p>
          <a:p>
            <a:pPr>
              <a:tabLst>
                <a:tab pos="1828800" algn="l"/>
              </a:tabLst>
            </a:pPr>
            <a:r>
              <a:rPr lang="en-US" sz="2400" dirty="0" smtClean="0"/>
              <a:t>Crawford  	3</a:t>
            </a:r>
            <a:endParaRPr lang="en-US" sz="2400" dirty="0"/>
          </a:p>
          <a:p>
            <a:r>
              <a:rPr lang="en-US" sz="2400" dirty="0"/>
              <a:t>Gray	</a:t>
            </a:r>
            <a:r>
              <a:rPr lang="en-US" sz="2400" dirty="0" smtClean="0"/>
              <a:t>        	1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142906" y="706604"/>
            <a:ext cx="2463561" cy="5107287"/>
          </a:xfrm>
        </p:spPr>
        <p:txBody>
          <a:bodyPr>
            <a:noAutofit/>
          </a:bodyPr>
          <a:lstStyle/>
          <a:p>
            <a:pPr>
              <a:tabLst>
                <a:tab pos="1882775" algn="l"/>
              </a:tabLst>
            </a:pPr>
            <a:r>
              <a:rPr lang="en-US" sz="2400" dirty="0" smtClean="0"/>
              <a:t>Greeley    	2</a:t>
            </a:r>
          </a:p>
          <a:p>
            <a:pPr>
              <a:tabLst>
                <a:tab pos="1882775" algn="l"/>
              </a:tabLst>
            </a:pPr>
            <a:r>
              <a:rPr lang="en-US" sz="2400" dirty="0" smtClean="0"/>
              <a:t>Hamilton  	1</a:t>
            </a:r>
          </a:p>
          <a:p>
            <a:pPr>
              <a:tabLst>
                <a:tab pos="1882775" algn="l"/>
              </a:tabLst>
            </a:pPr>
            <a:r>
              <a:rPr lang="en-US" sz="2400" dirty="0" smtClean="0"/>
              <a:t>Haskell</a:t>
            </a:r>
            <a:r>
              <a:rPr lang="en-US" sz="2400" dirty="0"/>
              <a:t>	2</a:t>
            </a:r>
          </a:p>
          <a:p>
            <a:pPr>
              <a:tabLst>
                <a:tab pos="1882775" algn="l"/>
              </a:tabLst>
            </a:pPr>
            <a:r>
              <a:rPr lang="en-US" sz="2400" dirty="0"/>
              <a:t>Hodgeman </a:t>
            </a:r>
            <a:r>
              <a:rPr lang="en-US" sz="2400" dirty="0" smtClean="0"/>
              <a:t>	3</a:t>
            </a:r>
            <a:endParaRPr lang="en-US" sz="2400" dirty="0"/>
          </a:p>
          <a:p>
            <a:pPr>
              <a:tabLst>
                <a:tab pos="1882775" algn="l"/>
              </a:tabLst>
            </a:pPr>
            <a:r>
              <a:rPr lang="en-US" sz="2400" dirty="0" smtClean="0"/>
              <a:t>Jewell</a:t>
            </a:r>
            <a:r>
              <a:rPr lang="en-US" sz="2400" dirty="0"/>
              <a:t>	1</a:t>
            </a:r>
          </a:p>
          <a:p>
            <a:pPr>
              <a:tabLst>
                <a:tab pos="1882775" algn="l"/>
              </a:tabLst>
            </a:pPr>
            <a:r>
              <a:rPr lang="en-US" sz="2400" dirty="0"/>
              <a:t>Kearny	1</a:t>
            </a:r>
          </a:p>
          <a:p>
            <a:pPr>
              <a:tabLst>
                <a:tab pos="1882775" algn="l"/>
              </a:tabLst>
            </a:pPr>
            <a:r>
              <a:rPr lang="en-US" sz="2400" dirty="0"/>
              <a:t>Kiowa	1</a:t>
            </a:r>
          </a:p>
          <a:p>
            <a:pPr>
              <a:tabLst>
                <a:tab pos="1882775" algn="l"/>
              </a:tabLst>
            </a:pPr>
            <a:r>
              <a:rPr lang="en-US" sz="2400" dirty="0" err="1"/>
              <a:t>Larned</a:t>
            </a:r>
            <a:r>
              <a:rPr lang="en-US" sz="2400" dirty="0"/>
              <a:t> PD	1</a:t>
            </a:r>
          </a:p>
          <a:p>
            <a:pPr>
              <a:tabLst>
                <a:tab pos="1882775" algn="l"/>
              </a:tabLst>
            </a:pPr>
            <a:r>
              <a:rPr lang="en-US" sz="2400" dirty="0"/>
              <a:t>Lincoln	1</a:t>
            </a:r>
          </a:p>
          <a:p>
            <a:pPr>
              <a:tabLst>
                <a:tab pos="1882775" algn="l"/>
              </a:tabLst>
            </a:pPr>
            <a:r>
              <a:rPr lang="en-US" sz="2400" dirty="0"/>
              <a:t>Meade	1</a:t>
            </a:r>
          </a:p>
          <a:p>
            <a:pPr>
              <a:tabLst>
                <a:tab pos="1882775" algn="l"/>
              </a:tabLst>
            </a:pPr>
            <a:r>
              <a:rPr lang="en-US" sz="2400" dirty="0"/>
              <a:t>Morton	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9074989" y="921759"/>
            <a:ext cx="2323381" cy="5107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49450" algn="l"/>
              </a:tabLst>
            </a:pPr>
            <a:r>
              <a:rPr lang="en-US" dirty="0" smtClean="0"/>
              <a:t>Norton	1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Phillips    	1</a:t>
            </a:r>
            <a:endParaRPr lang="en-US" dirty="0"/>
          </a:p>
          <a:p>
            <a:pPr>
              <a:tabLst>
                <a:tab pos="1949450" algn="l"/>
              </a:tabLst>
            </a:pPr>
            <a:r>
              <a:rPr lang="en-US" dirty="0" smtClean="0"/>
              <a:t>Pittsburg 	3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Rawlins   	2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Scott       	1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Stanton  	1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Stevens  	1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Trego      	2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Wichita  	1</a:t>
            </a:r>
          </a:p>
          <a:p>
            <a:pPr>
              <a:tabLst>
                <a:tab pos="1949450" algn="l"/>
              </a:tabLst>
            </a:pPr>
            <a:r>
              <a:rPr lang="en-US" dirty="0" smtClean="0"/>
              <a:t>Wilson   	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fld id="{823ECF47-5595-44CD-81CA-9AC2B4B1FE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9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(Jay Coverdale)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Statewide Next Generation </a:t>
            </a:r>
            <a:r>
              <a:rPr lang="en-US" dirty="0" smtClean="0"/>
              <a:t>9-1-1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1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797281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6865" y="5879068"/>
            <a:ext cx="484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Includes Backup Network: LTE wireless or p-t-p 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7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DHS Region Ma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97" y="309282"/>
            <a:ext cx="12260211" cy="6266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807" y="4935071"/>
            <a:ext cx="120678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 Center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767046" y="1826671"/>
            <a:ext cx="12169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 Center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0576" y="1411941"/>
            <a:ext cx="1089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PSAPs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39905" y="5100917"/>
            <a:ext cx="10847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PSAPs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0846" y="730623"/>
            <a:ext cx="1089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PSAPs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30870" y="488576"/>
            <a:ext cx="1089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PSAPs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39399" y="5356412"/>
            <a:ext cx="1089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PSAPs</a:t>
            </a:r>
            <a:endParaRPr lang="en-US" sz="2800" dirty="0"/>
          </a:p>
        </p:txBody>
      </p:sp>
      <p:pic>
        <p:nvPicPr>
          <p:cNvPr id="48" name="Picture 47" descr="CP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53" y="3108132"/>
            <a:ext cx="2582360" cy="172896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003" y="1587324"/>
            <a:ext cx="4482819" cy="31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95042" y="1038082"/>
            <a:ext cx="4218140" cy="3163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9365" y="757422"/>
            <a:ext cx="2566444" cy="1924833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endCxn id="13" idx="0"/>
          </p:cNvCxnSpPr>
          <p:nvPr/>
        </p:nvCxnSpPr>
        <p:spPr>
          <a:xfrm>
            <a:off x="8027893" y="2780778"/>
            <a:ext cx="2956112" cy="25756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63970" y="3809439"/>
            <a:ext cx="2956112" cy="154697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117203" y="2447587"/>
            <a:ext cx="1649843" cy="19778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739048" y="2134277"/>
            <a:ext cx="3027998" cy="938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493739" y="3884042"/>
            <a:ext cx="43336" cy="105102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54490" y="3884043"/>
            <a:ext cx="1410398" cy="105102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701807" y="730623"/>
            <a:ext cx="2729063" cy="15731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66338" y="1012478"/>
            <a:ext cx="1541125" cy="157310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33039" y="1719839"/>
            <a:ext cx="2790106" cy="92552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79412" y="1253843"/>
            <a:ext cx="62380" cy="8804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449496" y="1244797"/>
            <a:ext cx="734168" cy="130168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33039" y="1935161"/>
            <a:ext cx="3207501" cy="169738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132042" y="2783854"/>
            <a:ext cx="2991103" cy="237751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124635" y="3809439"/>
            <a:ext cx="3415905" cy="160366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20088" y="1966543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Fiber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89079" y="3812738"/>
            <a:ext cx="142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Wireless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48536" y="3202353"/>
            <a:ext cx="75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T1’s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2" grpId="0"/>
      <p:bldP spid="42" grpId="1"/>
      <p:bldP spid="46" grpId="0"/>
      <p:bldP spid="46" grpId="1"/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85802" y="428368"/>
            <a:ext cx="4995334" cy="536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1000	Welcome</a:t>
            </a:r>
          </a:p>
          <a:p>
            <a:pPr marL="0" indent="0">
              <a:buNone/>
            </a:pPr>
            <a:r>
              <a:rPr lang="en-US" dirty="0" smtClean="0"/>
              <a:t>1020	Coordinating Council Update</a:t>
            </a:r>
          </a:p>
          <a:p>
            <a:pPr marL="0" indent="0">
              <a:buNone/>
            </a:pPr>
            <a:r>
              <a:rPr lang="en-US" dirty="0" smtClean="0"/>
              <a:t>1040	Deployment Strategy and Plan</a:t>
            </a:r>
          </a:p>
          <a:p>
            <a:pPr marL="0" indent="0">
              <a:buNone/>
            </a:pPr>
            <a:r>
              <a:rPr lang="en-US" dirty="0" smtClean="0"/>
              <a:t>1100	System Description</a:t>
            </a:r>
          </a:p>
          <a:p>
            <a:pPr marL="0" indent="0">
              <a:buNone/>
            </a:pPr>
            <a:r>
              <a:rPr lang="en-US" dirty="0" smtClean="0"/>
              <a:t>1120	Training Strategy and Plan</a:t>
            </a:r>
          </a:p>
          <a:p>
            <a:pPr marL="0" indent="0">
              <a:buNone/>
            </a:pPr>
            <a:r>
              <a:rPr lang="en-US" dirty="0" smtClean="0"/>
              <a:t>1140	GIS </a:t>
            </a:r>
            <a:r>
              <a:rPr lang="en-US" dirty="0"/>
              <a:t>Committee Update</a:t>
            </a:r>
          </a:p>
          <a:p>
            <a:pPr marL="0" indent="0">
              <a:buNone/>
            </a:pPr>
            <a:r>
              <a:rPr lang="en-US" dirty="0"/>
              <a:t>1200	Catered Lunch</a:t>
            </a:r>
          </a:p>
          <a:p>
            <a:pPr marL="0" indent="0">
              <a:buNone/>
            </a:pPr>
            <a:r>
              <a:rPr lang="en-US" dirty="0" smtClean="0"/>
              <a:t>1300	Call Handling Solution and Spares</a:t>
            </a:r>
          </a:p>
          <a:p>
            <a:pPr marL="0" indent="0">
              <a:buNone/>
            </a:pPr>
            <a:r>
              <a:rPr lang="en-US" dirty="0" smtClean="0"/>
              <a:t>1340	Project Plan and Change Control</a:t>
            </a:r>
          </a:p>
          <a:p>
            <a:pPr marL="0" indent="0">
              <a:buNone/>
            </a:pPr>
            <a:r>
              <a:rPr lang="en-US" dirty="0" smtClean="0"/>
              <a:t>1400</a:t>
            </a:r>
            <a:r>
              <a:rPr lang="en-US" dirty="0"/>
              <a:t>	</a:t>
            </a:r>
            <a:r>
              <a:rPr lang="en-US" dirty="0" smtClean="0"/>
              <a:t>Site Survey and Site Conditioning</a:t>
            </a:r>
          </a:p>
          <a:p>
            <a:pPr marL="0" indent="0">
              <a:buNone/>
            </a:pPr>
            <a:r>
              <a:rPr lang="en-US" dirty="0" smtClean="0"/>
              <a:t>1420	Cost and Administration</a:t>
            </a:r>
          </a:p>
          <a:p>
            <a:pPr marL="0" indent="0">
              <a:buNone/>
            </a:pPr>
            <a:r>
              <a:rPr lang="en-US" dirty="0" smtClean="0"/>
              <a:t>1500	Adjourn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821895" y="428369"/>
            <a:ext cx="4995332" cy="5362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Scott Ekberg, NG9-1-1 Administrator</a:t>
            </a:r>
          </a:p>
          <a:p>
            <a:pPr marL="0" indent="0">
              <a:buNone/>
            </a:pPr>
            <a:r>
              <a:rPr lang="en-US" dirty="0" smtClean="0"/>
              <a:t>Walt Way, Chair 9-1-1 Coordinating Council</a:t>
            </a:r>
          </a:p>
          <a:p>
            <a:pPr marL="0" indent="0">
              <a:buNone/>
            </a:pPr>
            <a:r>
              <a:rPr lang="en-US" dirty="0" smtClean="0"/>
              <a:t>Scott Ekberg</a:t>
            </a:r>
          </a:p>
          <a:p>
            <a:pPr marL="0" indent="0">
              <a:buNone/>
            </a:pPr>
            <a:r>
              <a:rPr lang="en-US" dirty="0" smtClean="0"/>
              <a:t>Jay Coverdale, Chair Technical Committee</a:t>
            </a:r>
          </a:p>
          <a:p>
            <a:pPr marL="0" indent="0">
              <a:buNone/>
            </a:pPr>
            <a:r>
              <a:rPr lang="en-US" dirty="0" smtClean="0"/>
              <a:t>Michele Abbott, Chair Operations Committee</a:t>
            </a:r>
          </a:p>
          <a:p>
            <a:pPr marL="0" indent="0">
              <a:buNone/>
            </a:pPr>
            <a:r>
              <a:rPr lang="en-US" dirty="0" smtClean="0"/>
              <a:t>Ken Nelson, Chair GIS Committee</a:t>
            </a:r>
          </a:p>
          <a:p>
            <a:pPr marL="0" indent="0">
              <a:buNone/>
            </a:pPr>
            <a:r>
              <a:rPr lang="en-US" dirty="0" smtClean="0"/>
              <a:t>On Site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Phillip Ryan, Area Manager E911, AT&amp;T</a:t>
            </a:r>
          </a:p>
          <a:p>
            <a:pPr marL="0" indent="0">
              <a:buNone/>
            </a:pPr>
            <a:r>
              <a:rPr lang="en-US" dirty="0" smtClean="0"/>
              <a:t>Randall White, Program Manager, Council</a:t>
            </a:r>
          </a:p>
          <a:p>
            <a:pPr marL="0" indent="0">
              <a:buNone/>
            </a:pPr>
            <a:r>
              <a:rPr lang="en-US" dirty="0" smtClean="0"/>
              <a:t>Randall White for Mike Ball, PM, AT&amp;T</a:t>
            </a:r>
          </a:p>
          <a:p>
            <a:pPr marL="0" indent="0">
              <a:buNone/>
            </a:pPr>
            <a:r>
              <a:rPr lang="en-US" dirty="0" smtClean="0"/>
              <a:t>Scott Ekberg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08389" y="5705544"/>
            <a:ext cx="1757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826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training (Michele Abbott)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Statewide Next Generation </a:t>
            </a:r>
            <a:r>
              <a:rPr lang="en-US" dirty="0" smtClean="0"/>
              <a:t>9-1-1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5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plan - it is a big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5393722" cy="364913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APCO Demo Room, Apr 27-29</a:t>
            </a:r>
          </a:p>
          <a:p>
            <a:r>
              <a:rPr lang="en-US" sz="2400" dirty="0" smtClean="0"/>
              <a:t>NG911 Training Strategy and Plan </a:t>
            </a:r>
          </a:p>
          <a:p>
            <a:r>
              <a:rPr lang="en-US" sz="2400" dirty="0" smtClean="0"/>
              <a:t>Initial PSAP Training</a:t>
            </a:r>
          </a:p>
          <a:p>
            <a:r>
              <a:rPr lang="en-US" sz="2400" dirty="0" smtClean="0"/>
              <a:t>Regional Training </a:t>
            </a:r>
            <a:r>
              <a:rPr lang="en-US" sz="2400" dirty="0"/>
              <a:t>(</a:t>
            </a:r>
            <a:r>
              <a:rPr lang="en-US" sz="2400" dirty="0" smtClean="0"/>
              <a:t>annual APCO’s)</a:t>
            </a:r>
          </a:p>
          <a:p>
            <a:r>
              <a:rPr lang="en-US" sz="2400" dirty="0" smtClean="0"/>
              <a:t>Refresher Training (classroom, on-line)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52519" y="2142067"/>
            <a:ext cx="4564708" cy="3649133"/>
          </a:xfrm>
        </p:spPr>
        <p:txBody>
          <a:bodyPr/>
          <a:lstStyle/>
          <a:p>
            <a:r>
              <a:rPr lang="en-US" dirty="0"/>
              <a:t>CPE, Airbus, </a:t>
            </a:r>
            <a:r>
              <a:rPr lang="en-US" dirty="0" err="1"/>
              <a:t>ECaTS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VESTA 911 Agent Training</a:t>
            </a:r>
          </a:p>
          <a:p>
            <a:pPr lvl="0"/>
            <a:r>
              <a:rPr lang="en-US" dirty="0"/>
              <a:t>VESTA 911 Admin Training</a:t>
            </a:r>
          </a:p>
          <a:p>
            <a:pPr lvl="0"/>
            <a:r>
              <a:rPr lang="en-US" dirty="0" err="1"/>
              <a:t>ECaTS</a:t>
            </a:r>
            <a:r>
              <a:rPr lang="en-US" dirty="0"/>
              <a:t> MIS Training</a:t>
            </a:r>
          </a:p>
          <a:p>
            <a:pPr lvl="0"/>
            <a:r>
              <a:rPr lang="en-US" dirty="0"/>
              <a:t>Orion Vela Agent Training - Optional</a:t>
            </a:r>
          </a:p>
          <a:p>
            <a:pPr lvl="0"/>
            <a:r>
              <a:rPr lang="en-US" dirty="0"/>
              <a:t>Orion Vela Admin Training - Optional</a:t>
            </a:r>
          </a:p>
          <a:p>
            <a:pPr lvl="0"/>
            <a:r>
              <a:rPr lang="en-US" dirty="0"/>
              <a:t>Orion </a:t>
            </a:r>
            <a:r>
              <a:rPr lang="en-US" dirty="0" err="1"/>
              <a:t>DataSync</a:t>
            </a:r>
            <a:r>
              <a:rPr lang="en-US" dirty="0"/>
              <a:t> Admin Training - </a:t>
            </a:r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plan – APCO, Apr 27-29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709928"/>
            <a:ext cx="9345166" cy="46177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APCO Demo Room, Apr 27-29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Administrators Round Table</a:t>
            </a:r>
          </a:p>
          <a:p>
            <a:pPr lvl="1"/>
            <a:r>
              <a:rPr lang="en-US" sz="2000" dirty="0" smtClean="0"/>
              <a:t>Kim Pennington/Michele Abbott/Scott Ekberg</a:t>
            </a:r>
          </a:p>
          <a:p>
            <a:r>
              <a:rPr lang="en-US" sz="2400" dirty="0" smtClean="0"/>
              <a:t>Council Meeting</a:t>
            </a:r>
          </a:p>
          <a:p>
            <a:r>
              <a:rPr lang="en-US" sz="2400" dirty="0" smtClean="0"/>
              <a:t>Committee Meetings</a:t>
            </a:r>
          </a:p>
          <a:p>
            <a:r>
              <a:rPr lang="en-US" sz="2400" dirty="0" smtClean="0"/>
              <a:t>Holiday Inn Manhattan 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/>
              <a:t>1641 Anderson </a:t>
            </a:r>
            <a:r>
              <a:rPr lang="en-US" sz="2400" dirty="0" smtClean="0"/>
              <a:t>Ave, Manhattan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(directly </a:t>
            </a:r>
            <a:r>
              <a:rPr lang="en-US" sz="2400" dirty="0"/>
              <a:t>across from the KSU </a:t>
            </a:r>
            <a:r>
              <a:rPr lang="en-US" sz="2400" dirty="0" smtClean="0"/>
              <a:t>campus)</a:t>
            </a:r>
            <a:endParaRPr lang="en-US" sz="2400" dirty="0"/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plan – initial PSAP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065867"/>
            <a:ext cx="5393722" cy="37253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Initial PSAP Training at Install</a:t>
            </a:r>
          </a:p>
          <a:p>
            <a:pPr marL="0" indent="0"/>
            <a:r>
              <a:rPr lang="en-US" sz="2400" dirty="0" smtClean="0"/>
              <a:t>  Admin</a:t>
            </a:r>
          </a:p>
          <a:p>
            <a:pPr marL="0" indent="0"/>
            <a:r>
              <a:rPr lang="en-US" sz="2400" dirty="0" smtClean="0"/>
              <a:t>  Mapping</a:t>
            </a:r>
          </a:p>
          <a:p>
            <a:pPr marL="0" indent="0"/>
            <a:r>
              <a:rPr lang="en-US" sz="2400" dirty="0" smtClean="0"/>
              <a:t>  Agent  - call taker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52519" y="2142067"/>
            <a:ext cx="4564708" cy="3649133"/>
          </a:xfrm>
        </p:spPr>
        <p:txBody>
          <a:bodyPr/>
          <a:lstStyle/>
          <a:p>
            <a:r>
              <a:rPr lang="en-US" dirty="0"/>
              <a:t>CPE, Airbus, </a:t>
            </a:r>
            <a:r>
              <a:rPr lang="en-US" dirty="0" err="1"/>
              <a:t>ECaTS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VESTA 911 Agent Training</a:t>
            </a:r>
          </a:p>
          <a:p>
            <a:pPr lvl="0"/>
            <a:r>
              <a:rPr lang="en-US" dirty="0"/>
              <a:t>VESTA 911 Admin Training</a:t>
            </a:r>
          </a:p>
          <a:p>
            <a:pPr lvl="0"/>
            <a:r>
              <a:rPr lang="en-US" dirty="0" err="1"/>
              <a:t>ECaTS</a:t>
            </a:r>
            <a:r>
              <a:rPr lang="en-US" dirty="0"/>
              <a:t> MIS Training</a:t>
            </a:r>
          </a:p>
          <a:p>
            <a:pPr lvl="0"/>
            <a:r>
              <a:rPr lang="en-US" dirty="0"/>
              <a:t>Orion Vela Agent Training - Optional</a:t>
            </a:r>
          </a:p>
          <a:p>
            <a:pPr lvl="0"/>
            <a:r>
              <a:rPr lang="en-US" dirty="0"/>
              <a:t>Orion Vela Admin Training - Optional</a:t>
            </a:r>
          </a:p>
          <a:p>
            <a:pPr lvl="0"/>
            <a:r>
              <a:rPr lang="en-US" dirty="0"/>
              <a:t>Orion </a:t>
            </a:r>
            <a:r>
              <a:rPr lang="en-US" dirty="0" err="1"/>
              <a:t>DataSync</a:t>
            </a:r>
            <a:r>
              <a:rPr lang="en-US" dirty="0"/>
              <a:t> Admin Training - </a:t>
            </a:r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5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plan – regional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5393722" cy="3649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Regional Training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annual APCO’s)</a:t>
            </a:r>
          </a:p>
          <a:p>
            <a:r>
              <a:rPr lang="en-US" sz="2400" dirty="0" smtClean="0"/>
              <a:t>Airbus</a:t>
            </a:r>
          </a:p>
          <a:p>
            <a:r>
              <a:rPr lang="en-US" sz="2400" dirty="0" err="1" smtClean="0"/>
              <a:t>ECaTS</a:t>
            </a:r>
            <a:r>
              <a:rPr lang="en-US" sz="2400" dirty="0" smtClean="0"/>
              <a:t>     (web based option)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52519" y="2142067"/>
            <a:ext cx="4564708" cy="3649133"/>
          </a:xfrm>
        </p:spPr>
        <p:txBody>
          <a:bodyPr>
            <a:normAutofit/>
          </a:bodyPr>
          <a:lstStyle/>
          <a:p>
            <a:r>
              <a:rPr lang="en-US" dirty="0"/>
              <a:t>CPE, Airbus, </a:t>
            </a:r>
            <a:r>
              <a:rPr lang="en-US" dirty="0" err="1"/>
              <a:t>ECaTS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VESTA 911 Agent Training</a:t>
            </a:r>
          </a:p>
          <a:p>
            <a:pPr lvl="0"/>
            <a:r>
              <a:rPr lang="en-US" dirty="0"/>
              <a:t>VESTA 911 Admin Training</a:t>
            </a:r>
          </a:p>
          <a:p>
            <a:pPr lvl="0"/>
            <a:r>
              <a:rPr lang="en-US" dirty="0" err="1"/>
              <a:t>ECaTS</a:t>
            </a:r>
            <a:r>
              <a:rPr lang="en-US" dirty="0"/>
              <a:t> MIS Training</a:t>
            </a:r>
          </a:p>
          <a:p>
            <a:pPr lvl="0"/>
            <a:r>
              <a:rPr lang="en-US" dirty="0"/>
              <a:t>Orion Vela Agent Training - Optional</a:t>
            </a:r>
          </a:p>
          <a:p>
            <a:pPr lvl="0"/>
            <a:r>
              <a:rPr lang="en-US" dirty="0"/>
              <a:t>Orion Vela Admin Training - Optional</a:t>
            </a:r>
          </a:p>
          <a:p>
            <a:pPr lvl="0"/>
            <a:r>
              <a:rPr lang="en-US" dirty="0"/>
              <a:t>Orion </a:t>
            </a:r>
            <a:r>
              <a:rPr lang="en-US" dirty="0" err="1"/>
              <a:t>DataSync</a:t>
            </a:r>
            <a:r>
              <a:rPr lang="en-US" dirty="0"/>
              <a:t> Admin Training - </a:t>
            </a:r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plan – as </a:t>
            </a:r>
            <a:r>
              <a:rPr lang="en-US" dirty="0" err="1" smtClean="0"/>
              <a:t>psap</a:t>
            </a:r>
            <a:r>
              <a:rPr lang="en-US" dirty="0" smtClean="0"/>
              <a:t> comes 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728216"/>
            <a:ext cx="5393722" cy="427024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As PSAP comes on line</a:t>
            </a:r>
          </a:p>
          <a:p>
            <a:r>
              <a:rPr lang="en-US" sz="2400" dirty="0" smtClean="0"/>
              <a:t>Use space at other agencies as they come online</a:t>
            </a:r>
          </a:p>
          <a:p>
            <a:r>
              <a:rPr lang="en-US" sz="2400" dirty="0" smtClean="0"/>
              <a:t>Ensure new directors have access to admin training</a:t>
            </a:r>
          </a:p>
          <a:p>
            <a:r>
              <a:rPr lang="en-US" sz="2400" dirty="0" smtClean="0"/>
              <a:t>New Hires have consistent training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52519" y="2142067"/>
            <a:ext cx="4564708" cy="3649133"/>
          </a:xfrm>
        </p:spPr>
        <p:txBody>
          <a:bodyPr>
            <a:normAutofit/>
          </a:bodyPr>
          <a:lstStyle/>
          <a:p>
            <a:r>
              <a:rPr lang="en-US" dirty="0"/>
              <a:t>CPE, Airbus, </a:t>
            </a:r>
            <a:r>
              <a:rPr lang="en-US" dirty="0" err="1"/>
              <a:t>ECaTS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VESTA 911 Agent Training</a:t>
            </a:r>
          </a:p>
          <a:p>
            <a:pPr lvl="0"/>
            <a:r>
              <a:rPr lang="en-US" dirty="0"/>
              <a:t>VESTA 911 Admin Training</a:t>
            </a:r>
          </a:p>
          <a:p>
            <a:pPr lvl="0"/>
            <a:r>
              <a:rPr lang="en-US" dirty="0" err="1"/>
              <a:t>ECaTS</a:t>
            </a:r>
            <a:r>
              <a:rPr lang="en-US" dirty="0"/>
              <a:t> MIS Training</a:t>
            </a:r>
          </a:p>
          <a:p>
            <a:pPr lvl="0"/>
            <a:r>
              <a:rPr lang="en-US" dirty="0"/>
              <a:t>Orion Vela Agent Training - Optional</a:t>
            </a:r>
          </a:p>
          <a:p>
            <a:pPr lvl="0"/>
            <a:r>
              <a:rPr lang="en-US" dirty="0"/>
              <a:t>Orion Vela Admin Training - Optional</a:t>
            </a:r>
          </a:p>
          <a:p>
            <a:pPr lvl="0"/>
            <a:r>
              <a:rPr lang="en-US" dirty="0"/>
              <a:t>Orion </a:t>
            </a:r>
            <a:r>
              <a:rPr lang="en-US" dirty="0" err="1"/>
              <a:t>DataSync</a:t>
            </a:r>
            <a:r>
              <a:rPr lang="en-US" dirty="0"/>
              <a:t> Admin Training - </a:t>
            </a:r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76856"/>
            <a:ext cx="10131427" cy="2869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Michele Abbott, </a:t>
            </a:r>
            <a:r>
              <a:rPr lang="en-US" sz="3100" dirty="0" smtClean="0"/>
              <a:t>Operations Committee Chair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Michele.abbott@renolec.com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620-694-2806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8096" y="914400"/>
            <a:ext cx="656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Questions?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81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GIS Connection (ken Nelson)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Statewide Next Generation </a:t>
            </a:r>
            <a:r>
              <a:rPr lang="en-US" dirty="0" smtClean="0"/>
              <a:t>9-1-1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0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GIS </a:t>
            </a:r>
            <a:r>
              <a:rPr lang="en-US" sz="2800" dirty="0"/>
              <a:t>d</a:t>
            </a:r>
            <a:r>
              <a:rPr lang="en-US" sz="2800" dirty="0" smtClean="0"/>
              <a:t>ata remediation project</a:t>
            </a:r>
          </a:p>
          <a:p>
            <a:r>
              <a:rPr lang="en-US" sz="2800" dirty="0" smtClean="0"/>
              <a:t>GIS standards &amp; policies</a:t>
            </a:r>
            <a:endParaRPr lang="en-US" sz="2800" dirty="0"/>
          </a:p>
          <a:p>
            <a:r>
              <a:rPr lang="en-US" sz="2800" dirty="0"/>
              <a:t>Statewide </a:t>
            </a:r>
            <a:r>
              <a:rPr lang="en-US" sz="2800" dirty="0" smtClean="0"/>
              <a:t>high-resolution imagery</a:t>
            </a:r>
            <a:endParaRPr lang="en-US" sz="2800" dirty="0"/>
          </a:p>
          <a:p>
            <a:r>
              <a:rPr lang="en-US" sz="2800" dirty="0" smtClean="0"/>
              <a:t>GIS </a:t>
            </a:r>
            <a:r>
              <a:rPr lang="en-US" sz="2800" dirty="0"/>
              <a:t>d</a:t>
            </a:r>
            <a:r>
              <a:rPr lang="en-US" sz="2800" dirty="0" smtClean="0"/>
              <a:t>ata </a:t>
            </a:r>
            <a:r>
              <a:rPr lang="en-US" sz="2800" dirty="0"/>
              <a:t>a</a:t>
            </a:r>
            <a:r>
              <a:rPr lang="en-US" sz="2800" dirty="0" smtClean="0"/>
              <a:t>ggregation &amp; ongoing maintenance</a:t>
            </a:r>
          </a:p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71309"/>
            <a:ext cx="10131425" cy="832677"/>
          </a:xfrm>
        </p:spPr>
        <p:txBody>
          <a:bodyPr/>
          <a:lstStyle/>
          <a:p>
            <a:r>
              <a:rPr lang="en-US" dirty="0" smtClean="0"/>
              <a:t>Why are we HERE...</a:t>
            </a:r>
            <a:r>
              <a:rPr lang="en-US" sz="1600" i="1" dirty="0" smtClean="0"/>
              <a:t>WE, as in THE GIS PEOPLE</a:t>
            </a:r>
            <a:endParaRPr lang="en-US" sz="1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73739" y="1542182"/>
            <a:ext cx="9335338" cy="3917324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600" dirty="0"/>
              <a:t>NG9-1-1 (geospatial call routing) requires GIS </a:t>
            </a:r>
            <a:r>
              <a:rPr lang="en-US" sz="2600" dirty="0" smtClean="0"/>
              <a:t>data </a:t>
            </a:r>
            <a:r>
              <a:rPr lang="en-US" sz="2600" dirty="0"/>
              <a:t>that is both accurate and current in order to </a:t>
            </a:r>
            <a:r>
              <a:rPr lang="en-US" sz="2600" dirty="0" smtClean="0"/>
              <a:t>function</a:t>
            </a:r>
            <a:r>
              <a:rPr lang="en-US" sz="2600" i="1" dirty="0" smtClean="0"/>
              <a:t>.</a:t>
            </a:r>
            <a:endParaRPr lang="en-US" sz="2600" dirty="0"/>
          </a:p>
          <a:p>
            <a:pPr marL="342900" lvl="1" indent="-342900"/>
            <a:endParaRPr lang="en-US" sz="2400" dirty="0" smtClean="0"/>
          </a:p>
          <a:p>
            <a:pPr marL="342900" lvl="1" indent="-342900"/>
            <a:r>
              <a:rPr lang="en-US" sz="2400" dirty="0" smtClean="0"/>
              <a:t>We </a:t>
            </a:r>
            <a:r>
              <a:rPr lang="en-US" sz="2400" dirty="0"/>
              <a:t>intended to have the data ready when the </a:t>
            </a:r>
            <a:r>
              <a:rPr lang="en-US" sz="2400" i="1" dirty="0"/>
              <a:t>911 Coordinating Council </a:t>
            </a:r>
            <a:r>
              <a:rPr lang="en-US" sz="2400" dirty="0"/>
              <a:t>implements this phase of the project.</a:t>
            </a:r>
          </a:p>
          <a:p>
            <a:pPr marL="0" lvl="1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lvl="1" indent="-342900"/>
            <a:r>
              <a:rPr lang="en-US" sz="2600" i="1" dirty="0" smtClean="0">
                <a:solidFill>
                  <a:srgbClr val="FFFF00"/>
                </a:solidFill>
              </a:rPr>
              <a:t>“</a:t>
            </a:r>
            <a:r>
              <a:rPr lang="en-US" sz="2600" i="1" dirty="0">
                <a:solidFill>
                  <a:srgbClr val="FFFF00"/>
                </a:solidFill>
              </a:rPr>
              <a:t>Geospatial call routing is NOT theoretical, it’s going to happen, you’re on  the right path, and PLEASE  do not slow </a:t>
            </a:r>
            <a:r>
              <a:rPr lang="en-US" sz="2600" i="1" dirty="0" smtClean="0">
                <a:solidFill>
                  <a:srgbClr val="FFFF00"/>
                </a:solidFill>
              </a:rPr>
              <a:t>down.” </a:t>
            </a:r>
          </a:p>
          <a:p>
            <a:pPr marL="457200" lvl="2" indent="0">
              <a:buNone/>
            </a:pPr>
            <a:r>
              <a:rPr lang="en-US" sz="1700" i="1" dirty="0" smtClean="0"/>
              <a:t>Chuck </a:t>
            </a:r>
            <a:r>
              <a:rPr lang="en-US" sz="1700" i="1" dirty="0" err="1" smtClean="0"/>
              <a:t>Ronshagen</a:t>
            </a:r>
            <a:r>
              <a:rPr lang="en-US" sz="1700" i="1" dirty="0" smtClean="0"/>
              <a:t>, Airbus DS Communications (formerly </a:t>
            </a:r>
            <a:r>
              <a:rPr lang="en-US" sz="1700" i="1" dirty="0" err="1" smtClean="0"/>
              <a:t>Cassidian</a:t>
            </a:r>
            <a:r>
              <a:rPr lang="en-US" sz="1700" i="1" dirty="0" smtClean="0"/>
              <a:t> Communications)</a:t>
            </a:r>
          </a:p>
        </p:txBody>
      </p:sp>
    </p:spTree>
    <p:extLst>
      <p:ext uri="{BB962C8B-B14F-4D97-AF65-F5344CB8AC3E}">
        <p14:creationId xmlns:p14="http://schemas.microsoft.com/office/powerpoint/2010/main" val="328823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(Scott </a:t>
            </a:r>
            <a:r>
              <a:rPr lang="en-US" dirty="0" err="1" smtClean="0"/>
              <a:t>ekberg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1746423"/>
            <a:ext cx="10131425" cy="4044778"/>
          </a:xfrm>
        </p:spPr>
        <p:txBody>
          <a:bodyPr/>
          <a:lstStyle/>
          <a:p>
            <a:r>
              <a:rPr lang="en-US" sz="2400" dirty="0" smtClean="0"/>
              <a:t>Infrastructure and GIS Contract Background</a:t>
            </a:r>
          </a:p>
          <a:p>
            <a:pPr lvl="1"/>
            <a:r>
              <a:rPr lang="en-US" sz="2000" dirty="0" smtClean="0"/>
              <a:t>GIS Data Gap Analysis – AOS</a:t>
            </a:r>
          </a:p>
          <a:p>
            <a:pPr lvl="1"/>
            <a:r>
              <a:rPr lang="en-US" sz="2000" dirty="0" smtClean="0"/>
              <a:t>GIS Data Remediation – </a:t>
            </a:r>
            <a:r>
              <a:rPr lang="en-US" sz="2000" dirty="0" err="1" smtClean="0"/>
              <a:t>ACTi</a:t>
            </a:r>
            <a:r>
              <a:rPr lang="en-US" sz="2000" dirty="0" smtClean="0"/>
              <a:t>, </a:t>
            </a:r>
            <a:r>
              <a:rPr lang="en-US" sz="2000" dirty="0" err="1" smtClean="0"/>
              <a:t>GeoComm</a:t>
            </a:r>
            <a:r>
              <a:rPr lang="en-US" sz="2000" dirty="0" smtClean="0"/>
              <a:t>, GDR, Kimble Mapping, R&amp;S Digital</a:t>
            </a:r>
          </a:p>
          <a:p>
            <a:pPr lvl="1"/>
            <a:r>
              <a:rPr lang="en-US" sz="2000" dirty="0" smtClean="0"/>
              <a:t>GIS Quality Assurance Audit – AOS</a:t>
            </a:r>
          </a:p>
          <a:p>
            <a:pPr lvl="1"/>
            <a:r>
              <a:rPr lang="en-US" sz="2000" dirty="0" err="1" smtClean="0"/>
              <a:t>Orthoimagery</a:t>
            </a:r>
            <a:r>
              <a:rPr lang="en-US" sz="2000" dirty="0" smtClean="0"/>
              <a:t> - SURDEX</a:t>
            </a:r>
          </a:p>
          <a:p>
            <a:pPr lvl="1"/>
            <a:r>
              <a:rPr lang="en-US" sz="2000" dirty="0" smtClean="0"/>
              <a:t>Infrastructure and Statewide Call Handling – AT&amp;T</a:t>
            </a:r>
          </a:p>
          <a:p>
            <a:r>
              <a:rPr lang="en-US" sz="2400" dirty="0" smtClean="0"/>
              <a:t>Solution as a Service includes technology refresh, full support, training, maintenance</a:t>
            </a:r>
          </a:p>
          <a:p>
            <a:r>
              <a:rPr lang="en-US" sz="2400" dirty="0" smtClean="0"/>
              <a:t>Where we are as compared to the rest of the nation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82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600" y="1716492"/>
            <a:ext cx="10508798" cy="2550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Provide GIS </a:t>
            </a:r>
            <a:r>
              <a:rPr lang="en-US" sz="2800" dirty="0"/>
              <a:t>data that will </a:t>
            </a:r>
            <a:r>
              <a:rPr lang="en-US" sz="2800" dirty="0" smtClean="0"/>
              <a:t>support: </a:t>
            </a:r>
          </a:p>
          <a:p>
            <a:pPr marL="0" indent="0"/>
            <a:r>
              <a:rPr lang="en-US" sz="2800" i="1" dirty="0" smtClean="0">
                <a:solidFill>
                  <a:srgbClr val="FFFF00"/>
                </a:solidFill>
              </a:rPr>
              <a:t>  geospatial call routing </a:t>
            </a:r>
            <a:r>
              <a:rPr lang="en-US" sz="2800" dirty="0" smtClean="0"/>
              <a:t>and </a:t>
            </a:r>
          </a:p>
          <a:p>
            <a:pPr marL="0" indent="0"/>
            <a:r>
              <a:rPr lang="en-US" sz="2800" i="1" dirty="0" smtClean="0">
                <a:solidFill>
                  <a:srgbClr val="FFFF00"/>
                </a:solidFill>
              </a:rPr>
              <a:t>  Vela Map</a:t>
            </a:r>
            <a:r>
              <a:rPr lang="en-US" sz="2800" dirty="0" smtClean="0"/>
              <a:t> display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3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Gis</a:t>
            </a:r>
            <a:r>
              <a:rPr lang="en-US" dirty="0"/>
              <a:t> </a:t>
            </a:r>
            <a:r>
              <a:rPr lang="en-US" dirty="0" smtClean="0"/>
              <a:t>data requirements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685800" y="2142067"/>
            <a:ext cx="11031071" cy="364913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Calibri"/>
                <a:cs typeface="Calibri"/>
              </a:rPr>
              <a:t>Statewide</a:t>
            </a:r>
            <a:r>
              <a:rPr lang="en-US" sz="2600" dirty="0" smtClean="0">
                <a:latin typeface="Calibri"/>
                <a:cs typeface="Calibri"/>
              </a:rPr>
              <a:t>…covering every county and PSAP</a:t>
            </a:r>
          </a:p>
          <a:p>
            <a:r>
              <a:rPr lang="en-US" sz="2600" dirty="0" smtClean="0">
                <a:solidFill>
                  <a:srgbClr val="FFFF00"/>
                </a:solidFill>
                <a:latin typeface="Calibri"/>
                <a:cs typeface="Calibri"/>
              </a:rPr>
              <a:t>Consistent</a:t>
            </a:r>
            <a:r>
              <a:rPr lang="en-US" sz="2600" dirty="0" smtClean="0">
                <a:latin typeface="Calibri"/>
                <a:cs typeface="Calibri"/>
              </a:rPr>
              <a:t>…common set of data layers, data model and implementation procedures (address points, road centerline, emergency service boundaries)</a:t>
            </a:r>
          </a:p>
          <a:p>
            <a:r>
              <a:rPr lang="en-US" sz="2600" dirty="0" smtClean="0">
                <a:solidFill>
                  <a:srgbClr val="FFFF00"/>
                </a:solidFill>
                <a:latin typeface="Calibri"/>
                <a:cs typeface="Calibri"/>
              </a:rPr>
              <a:t>Current</a:t>
            </a:r>
            <a:r>
              <a:rPr lang="en-US" sz="2600" dirty="0" smtClean="0">
                <a:latin typeface="Calibri"/>
                <a:cs typeface="Calibri"/>
              </a:rPr>
              <a:t>…regularly maintained</a:t>
            </a:r>
          </a:p>
          <a:p>
            <a:r>
              <a:rPr lang="en-US" sz="2600" dirty="0" smtClean="0">
                <a:solidFill>
                  <a:srgbClr val="FFFF00"/>
                </a:solidFill>
                <a:latin typeface="Calibri"/>
                <a:cs typeface="Calibri"/>
              </a:rPr>
              <a:t>Authoritative</a:t>
            </a:r>
            <a:r>
              <a:rPr lang="en-US" sz="2600" dirty="0" smtClean="0">
                <a:latin typeface="Calibri"/>
                <a:cs typeface="Calibri"/>
              </a:rPr>
              <a:t>…accurate and reliable</a:t>
            </a:r>
          </a:p>
          <a:p>
            <a:r>
              <a:rPr lang="en-US" sz="2600" dirty="0" smtClean="0">
                <a:solidFill>
                  <a:srgbClr val="FFFF00"/>
                </a:solidFill>
                <a:latin typeface="Calibri"/>
                <a:cs typeface="Calibri"/>
              </a:rPr>
              <a:t>Standardized</a:t>
            </a:r>
            <a:r>
              <a:rPr lang="en-US" sz="2600" dirty="0" smtClean="0">
                <a:latin typeface="Calibri"/>
                <a:cs typeface="Calibri"/>
              </a:rPr>
              <a:t>…Meets applicable Kansas &amp; NENA NG911 GIS Standards, Data Models and Implementation Guidelines</a:t>
            </a:r>
            <a:endParaRPr lang="en-US" sz="2600" dirty="0">
              <a:latin typeface="Calibri"/>
              <a:cs typeface="Calibri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972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24" y="157282"/>
            <a:ext cx="10131425" cy="851738"/>
          </a:xfrm>
        </p:spPr>
        <p:txBody>
          <a:bodyPr/>
          <a:lstStyle/>
          <a:p>
            <a:r>
              <a:rPr lang="en-US" dirty="0" err="1" smtClean="0"/>
              <a:t>Gis</a:t>
            </a:r>
            <a:r>
              <a:rPr lang="en-US" dirty="0"/>
              <a:t> </a:t>
            </a:r>
            <a:r>
              <a:rPr lang="en-US" dirty="0" smtClean="0"/>
              <a:t>gap analysis and data remediation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776" y="1143222"/>
            <a:ext cx="97838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Three step process:</a:t>
            </a:r>
          </a:p>
          <a:p>
            <a:endParaRPr lang="en-US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GIS </a:t>
            </a:r>
            <a:r>
              <a:rPr lang="en-US" sz="2400" dirty="0"/>
              <a:t>Data Gap Analysis </a:t>
            </a:r>
            <a:r>
              <a:rPr lang="en-US" sz="2400" dirty="0">
                <a:solidFill>
                  <a:srgbClr val="FFFF00"/>
                </a:solidFill>
              </a:rPr>
              <a:t>(Project </a:t>
            </a:r>
            <a:r>
              <a:rPr lang="en-US" sz="2400" dirty="0" smtClean="0">
                <a:solidFill>
                  <a:srgbClr val="FFFF00"/>
                </a:solidFill>
              </a:rPr>
              <a:t>A – complete statewide)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Determine </a:t>
            </a:r>
            <a:r>
              <a:rPr lang="en-US" dirty="0"/>
              <a:t>how existing data adheres to new standard…aka…the “Gap</a:t>
            </a:r>
            <a:r>
              <a:rPr lang="en-US" dirty="0" smtClean="0"/>
              <a:t>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Performed </a:t>
            </a:r>
            <a:r>
              <a:rPr lang="en-US" dirty="0"/>
              <a:t>by </a:t>
            </a:r>
            <a:r>
              <a:rPr lang="en-US" dirty="0" smtClean="0"/>
              <a:t>AOS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GIS </a:t>
            </a:r>
            <a:r>
              <a:rPr lang="en-US" sz="2400" dirty="0"/>
              <a:t>Data Remediation </a:t>
            </a:r>
            <a:r>
              <a:rPr lang="en-US" sz="2400" dirty="0">
                <a:solidFill>
                  <a:srgbClr val="FFFF00"/>
                </a:solidFill>
              </a:rPr>
              <a:t>(Project </a:t>
            </a:r>
            <a:r>
              <a:rPr lang="en-US" sz="2400" dirty="0" smtClean="0">
                <a:solidFill>
                  <a:srgbClr val="FFFF00"/>
                </a:solidFill>
              </a:rPr>
              <a:t>B - in-progress)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Remediate </a:t>
            </a:r>
            <a:r>
              <a:rPr lang="en-US" dirty="0"/>
              <a:t>data to </a:t>
            </a:r>
            <a:r>
              <a:rPr lang="en-US" dirty="0" smtClean="0"/>
              <a:t>Kansas NG9-1-1 GIS Data Model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Performed </a:t>
            </a:r>
            <a:r>
              <a:rPr lang="en-US" dirty="0"/>
              <a:t>by jurisdiction or one of the following </a:t>
            </a:r>
            <a:r>
              <a:rPr lang="en-US" dirty="0" smtClean="0"/>
              <a:t>vendors</a:t>
            </a:r>
            <a:endParaRPr lang="en-US" dirty="0"/>
          </a:p>
          <a:p>
            <a:pPr marL="1085850" lvl="2" indent="-171450">
              <a:buFont typeface="Wingdings" charset="2"/>
              <a:buChar char="§"/>
            </a:pPr>
            <a:r>
              <a:rPr lang="en-US" sz="1400" i="1" dirty="0" err="1"/>
              <a:t>ATCi</a:t>
            </a:r>
            <a:endParaRPr lang="en-US" sz="1400" i="1" dirty="0"/>
          </a:p>
          <a:p>
            <a:pPr marL="1085850" lvl="2" indent="-171450">
              <a:buFont typeface="Wingdings" charset="2"/>
              <a:buChar char="§"/>
            </a:pPr>
            <a:r>
              <a:rPr lang="en-US" sz="1400" i="1" dirty="0"/>
              <a:t>GDR</a:t>
            </a:r>
          </a:p>
          <a:p>
            <a:pPr marL="1085850" lvl="2" indent="-171450">
              <a:buFont typeface="Wingdings" charset="2"/>
              <a:buChar char="§"/>
            </a:pPr>
            <a:r>
              <a:rPr lang="en-US" sz="1400" i="1" dirty="0" err="1"/>
              <a:t>GeoComm</a:t>
            </a:r>
            <a:endParaRPr lang="en-US" sz="1400" i="1" dirty="0"/>
          </a:p>
          <a:p>
            <a:pPr marL="1085850" lvl="2" indent="-171450">
              <a:buFont typeface="Wingdings" charset="2"/>
              <a:buChar char="§"/>
            </a:pPr>
            <a:r>
              <a:rPr lang="en-US" sz="1400" i="1" dirty="0"/>
              <a:t>Kimble Mapping</a:t>
            </a:r>
          </a:p>
          <a:p>
            <a:pPr marL="1085850" lvl="2" indent="-171450">
              <a:buFont typeface="Wingdings" charset="2"/>
              <a:buChar char="§"/>
            </a:pPr>
            <a:r>
              <a:rPr lang="en-US" sz="1400" i="1" dirty="0"/>
              <a:t>R&amp;S </a:t>
            </a:r>
            <a:r>
              <a:rPr lang="en-US" sz="1400" i="1" dirty="0" smtClean="0"/>
              <a:t>Digital</a:t>
            </a:r>
            <a:endParaRPr lang="en-US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GIS </a:t>
            </a:r>
            <a:r>
              <a:rPr lang="en-US" sz="2400" dirty="0"/>
              <a:t>Data QA Audit </a:t>
            </a:r>
            <a:r>
              <a:rPr lang="en-US" sz="2400" dirty="0">
                <a:solidFill>
                  <a:srgbClr val="FFFF00"/>
                </a:solidFill>
              </a:rPr>
              <a:t>(Project </a:t>
            </a:r>
            <a:r>
              <a:rPr lang="en-US" sz="2400" dirty="0" smtClean="0">
                <a:solidFill>
                  <a:srgbClr val="FFFF00"/>
                </a:solidFill>
              </a:rPr>
              <a:t>C – 46 counties have submitted data for QA)</a:t>
            </a:r>
            <a:endParaRPr lang="en-US" sz="2400" dirty="0">
              <a:solidFill>
                <a:srgbClr val="FFFF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Ensure all issues were </a:t>
            </a:r>
            <a:r>
              <a:rPr lang="en-US" dirty="0" smtClean="0"/>
              <a:t>remediated according to the standard (100% compliance)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QA audit performed </a:t>
            </a:r>
            <a:r>
              <a:rPr lang="en-US" dirty="0"/>
              <a:t>by AOS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2" name="Picture 11" descr="KSNG911GIS_QA_Audit_03041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820" y="1218167"/>
            <a:ext cx="414169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3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95082"/>
          </a:xfrm>
        </p:spPr>
        <p:txBody>
          <a:bodyPr/>
          <a:lstStyle/>
          <a:p>
            <a:r>
              <a:rPr lang="en-US" dirty="0" smtClean="0"/>
              <a:t>Kansas nG911 GIS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601" y="1716492"/>
            <a:ext cx="7466281" cy="4101602"/>
          </a:xfrm>
        </p:spPr>
        <p:txBody>
          <a:bodyPr>
            <a:noAutofit/>
          </a:bodyPr>
          <a:lstStyle/>
          <a:p>
            <a:r>
              <a:rPr lang="en-US" sz="2400" dirty="0" smtClean="0"/>
              <a:t>Developed to provide a framework for consistent statewide data and help jurisdictions meet NENA requirements</a:t>
            </a:r>
          </a:p>
          <a:p>
            <a:r>
              <a:rPr lang="en-US" sz="2400" dirty="0" smtClean="0"/>
              <a:t>Adheres </a:t>
            </a:r>
            <a:r>
              <a:rPr lang="en-US" sz="2400" dirty="0"/>
              <a:t>to NENA </a:t>
            </a:r>
            <a:r>
              <a:rPr lang="en-US" sz="2400" dirty="0" smtClean="0"/>
              <a:t>GIS specifications and </a:t>
            </a:r>
            <a:r>
              <a:rPr lang="en-US" sz="2400" dirty="0"/>
              <a:t>expands to add value for state </a:t>
            </a:r>
            <a:r>
              <a:rPr lang="en-US" sz="2400" dirty="0" smtClean="0"/>
              <a:t>purposes</a:t>
            </a:r>
            <a:endParaRPr lang="en-US" sz="2400" dirty="0"/>
          </a:p>
          <a:p>
            <a:r>
              <a:rPr lang="en-US" sz="2400" dirty="0" err="1" smtClean="0"/>
              <a:t>Esri</a:t>
            </a:r>
            <a:r>
              <a:rPr lang="en-US" sz="2400" dirty="0"/>
              <a:t> </a:t>
            </a:r>
            <a:r>
              <a:rPr lang="en-US" sz="2400" dirty="0" smtClean="0"/>
              <a:t>file </a:t>
            </a:r>
            <a:r>
              <a:rPr lang="en-US" sz="2400" dirty="0" err="1" smtClean="0"/>
              <a:t>geodatabase</a:t>
            </a:r>
            <a:r>
              <a:rPr lang="en-US" sz="2400" dirty="0" smtClean="0"/>
              <a:t> templates have been developed by GIS Committee and used by PSAPs for data submission</a:t>
            </a:r>
          </a:p>
          <a:p>
            <a:r>
              <a:rPr lang="en-US" sz="2400" dirty="0" smtClean="0"/>
              <a:t>NG9</a:t>
            </a:r>
            <a:r>
              <a:rPr lang="en-US" sz="2400" dirty="0"/>
              <a:t>-1-1 GIS </a:t>
            </a:r>
            <a:r>
              <a:rPr lang="en-US" sz="2400" dirty="0" smtClean="0"/>
              <a:t>Toolbox contains validation scripts</a:t>
            </a:r>
            <a:r>
              <a:rPr lang="en-US" sz="2400" dirty="0"/>
              <a:t> </a:t>
            </a:r>
            <a:r>
              <a:rPr lang="en-US" sz="2400" dirty="0" smtClean="0"/>
              <a:t>and conversion tools</a:t>
            </a:r>
            <a:r>
              <a:rPr lang="en-US" sz="2400" dirty="0"/>
              <a:t> </a:t>
            </a:r>
            <a:r>
              <a:rPr lang="en-US" sz="2400" dirty="0" smtClean="0"/>
              <a:t>to support </a:t>
            </a:r>
            <a:r>
              <a:rPr lang="en-US" sz="2400" dirty="0" err="1" smtClean="0"/>
              <a:t>geodatabase</a:t>
            </a:r>
            <a:r>
              <a:rPr lang="en-US" sz="2400" dirty="0" smtClean="0"/>
              <a:t> template users</a:t>
            </a:r>
            <a:endParaRPr lang="en-US" sz="2400" dirty="0"/>
          </a:p>
          <a:p>
            <a:r>
              <a:rPr lang="en-US" sz="2400" dirty="0"/>
              <a:t>GIS Data Model and ongoing maintenance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NG911 GIS Data Standar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161" y="1716693"/>
            <a:ext cx="282464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366"/>
            <a:ext cx="10131425" cy="794387"/>
          </a:xfrm>
        </p:spPr>
        <p:txBody>
          <a:bodyPr/>
          <a:lstStyle/>
          <a:p>
            <a:r>
              <a:rPr lang="en-US" dirty="0" smtClean="0"/>
              <a:t>Statewide </a:t>
            </a:r>
            <a:r>
              <a:rPr lang="en-US" dirty="0" err="1" smtClean="0"/>
              <a:t>Orthoimagery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92229" y="740285"/>
            <a:ext cx="8689347" cy="5852075"/>
          </a:xfrm>
        </p:spPr>
        <p:txBody>
          <a:bodyPr numCol="1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Goal – ensure jurisdictions have access to a current, consistent, statewide, high-resolution imagery </a:t>
            </a:r>
            <a:r>
              <a:rPr lang="en-US" sz="2000" dirty="0" err="1" smtClean="0">
                <a:solidFill>
                  <a:srgbClr val="FFFF00"/>
                </a:solidFill>
              </a:rPr>
              <a:t>basemap</a:t>
            </a:r>
            <a:r>
              <a:rPr lang="en-US" sz="2000" dirty="0" smtClean="0">
                <a:solidFill>
                  <a:srgbClr val="FFFF00"/>
                </a:solidFill>
              </a:rPr>
              <a:t> to support data remediation.</a:t>
            </a:r>
          </a:p>
          <a:p>
            <a:r>
              <a:rPr lang="en-US" sz="2000" dirty="0" smtClean="0"/>
              <a:t>Statewide, 1-foot pixel resolution, natural color, </a:t>
            </a:r>
            <a:r>
              <a:rPr lang="en-US" sz="2000" dirty="0" err="1" smtClean="0"/>
              <a:t>orthoimagery</a:t>
            </a:r>
            <a:endParaRPr lang="en-US" sz="2000" dirty="0" smtClean="0"/>
          </a:p>
          <a:p>
            <a:r>
              <a:rPr lang="en-US" sz="2000" dirty="0" smtClean="0"/>
              <a:t>License allows access to the following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State, county, and municipal (city) government agencies/department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Regents institutions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All Public School Districts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Any firm doing work on behalf of one of these entities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i="1" dirty="0" smtClean="0"/>
              <a:t>No public domain distribution</a:t>
            </a:r>
          </a:p>
          <a:p>
            <a:r>
              <a:rPr lang="en-US" sz="2000" dirty="0" smtClean="0"/>
              <a:t>Formats:  </a:t>
            </a:r>
            <a:r>
              <a:rPr lang="en-US" sz="2000" dirty="0" err="1" smtClean="0"/>
              <a:t>GeoTIFF</a:t>
            </a:r>
            <a:r>
              <a:rPr lang="en-US" sz="2000" dirty="0" smtClean="0"/>
              <a:t>, </a:t>
            </a:r>
            <a:r>
              <a:rPr lang="en-US" sz="2000" dirty="0" err="1" smtClean="0"/>
              <a:t>MrSID</a:t>
            </a:r>
            <a:r>
              <a:rPr lang="en-US" sz="2000" dirty="0" smtClean="0"/>
              <a:t> compressed Web Map Service</a:t>
            </a:r>
          </a:p>
          <a:p>
            <a:r>
              <a:rPr lang="en-US" sz="2000" dirty="0" smtClean="0"/>
              <a:t>Vendors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Imagery – </a:t>
            </a:r>
            <a:r>
              <a:rPr lang="en-US" dirty="0" err="1" smtClean="0"/>
              <a:t>Surdex</a:t>
            </a:r>
            <a:r>
              <a:rPr lang="en-US" dirty="0" smtClean="0"/>
              <a:t> Corporation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Web Services – </a:t>
            </a:r>
            <a:r>
              <a:rPr lang="en-US" dirty="0" err="1" smtClean="0"/>
              <a:t>Valtus</a:t>
            </a:r>
            <a:endParaRPr lang="en-US" dirty="0" smtClean="0"/>
          </a:p>
          <a:p>
            <a:r>
              <a:rPr lang="en-US" sz="2000" dirty="0" smtClean="0"/>
              <a:t>Access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DASC provide distribution services</a:t>
            </a:r>
          </a:p>
          <a:p>
            <a:pPr lvl="1">
              <a:spcAft>
                <a:spcPts val="0"/>
              </a:spcAft>
              <a:buFont typeface="Wingdings" charset="2"/>
              <a:buChar char="§"/>
            </a:pPr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www.kansasgis.org</a:t>
            </a:r>
            <a:r>
              <a:rPr lang="en-US" dirty="0" smtClean="0"/>
              <a:t> or kansas911.org for more details</a:t>
            </a:r>
            <a:endParaRPr lang="en-US" dirty="0"/>
          </a:p>
        </p:txBody>
      </p:sp>
      <p:pic>
        <p:nvPicPr>
          <p:cNvPr id="10" name="Picture 9" descr="Valtus_wichit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827" y="3146203"/>
            <a:ext cx="5227771" cy="3200400"/>
          </a:xfrm>
          <a:prstGeom prst="rect">
            <a:avLst/>
          </a:prstGeom>
        </p:spPr>
      </p:pic>
      <p:pic>
        <p:nvPicPr>
          <p:cNvPr id="11" name="Picture 10" descr="Valtus_wichita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102" y="1662601"/>
            <a:ext cx="3429000" cy="20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37" y="430306"/>
            <a:ext cx="10131425" cy="1174376"/>
          </a:xfrm>
        </p:spPr>
        <p:txBody>
          <a:bodyPr/>
          <a:lstStyle/>
          <a:p>
            <a:r>
              <a:rPr lang="en-US" dirty="0" smtClean="0"/>
              <a:t>GIS Data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601" y="1577788"/>
            <a:ext cx="10585381" cy="4007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 by which individual county </a:t>
            </a:r>
            <a:r>
              <a:rPr lang="en-US" sz="2400" dirty="0" err="1" smtClean="0"/>
              <a:t>geodatabases</a:t>
            </a:r>
            <a:r>
              <a:rPr lang="en-US" sz="2400" dirty="0" smtClean="0"/>
              <a:t> are stitched together to form the statewide </a:t>
            </a:r>
            <a:r>
              <a:rPr lang="en-US" sz="2400" dirty="0" err="1" smtClean="0"/>
              <a:t>geodatabase</a:t>
            </a:r>
            <a:endParaRPr lang="en-US" sz="2400" dirty="0" smtClean="0"/>
          </a:p>
          <a:p>
            <a:r>
              <a:rPr lang="en-US" sz="2400" dirty="0" smtClean="0"/>
              <a:t>Current status</a:t>
            </a:r>
          </a:p>
          <a:p>
            <a:pPr lvl="1"/>
            <a:r>
              <a:rPr lang="en-US" sz="2000" dirty="0" smtClean="0"/>
              <a:t>RFP released through KDOT</a:t>
            </a:r>
          </a:p>
          <a:p>
            <a:pPr lvl="1"/>
            <a:r>
              <a:rPr lang="en-US" sz="2000" dirty="0"/>
              <a:t>Develops initial data aggregation methodology to create seamless database from individual county/PSAP databases</a:t>
            </a:r>
          </a:p>
          <a:p>
            <a:pPr lvl="1"/>
            <a:r>
              <a:rPr lang="en-US" sz="2000" dirty="0" smtClean="0"/>
              <a:t>Opportunity for KDOT to leverage high-quality NG9-1-1 road centerline data</a:t>
            </a:r>
          </a:p>
          <a:p>
            <a:pPr lvl="1"/>
            <a:r>
              <a:rPr lang="en-US" sz="2000" dirty="0" smtClean="0"/>
              <a:t>Opportunity </a:t>
            </a:r>
            <a:r>
              <a:rPr lang="en-US" sz="2000" dirty="0"/>
              <a:t>for local jurisdictions to receive for additional attribute information/business data maintained by KDOT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670" y="521896"/>
            <a:ext cx="6598024" cy="1109680"/>
          </a:xfrm>
        </p:spPr>
        <p:txBody>
          <a:bodyPr/>
          <a:lstStyle/>
          <a:p>
            <a:pPr algn="r"/>
            <a:r>
              <a:rPr lang="en-US" dirty="0" err="1" smtClean="0"/>
              <a:t>Gis</a:t>
            </a:r>
            <a:r>
              <a:rPr lang="en-US" dirty="0" smtClean="0"/>
              <a:t> subcommittee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65848"/>
              </p:ext>
            </p:extLst>
          </p:nvPr>
        </p:nvGraphicFramePr>
        <p:xfrm>
          <a:off x="4335533" y="1124320"/>
          <a:ext cx="7785579" cy="322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8494" y="777080"/>
            <a:ext cx="416744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</a:rPr>
              <a:t>Work </a:t>
            </a:r>
            <a:r>
              <a:rPr lang="en-US" sz="2000" dirty="0">
                <a:latin typeface="+mj-lt"/>
              </a:rPr>
              <a:t>with selected vendors on the GIS Data Gap Analysis &amp; </a:t>
            </a:r>
            <a:r>
              <a:rPr lang="en-US" sz="2000" dirty="0" smtClean="0">
                <a:latin typeface="+mj-lt"/>
              </a:rPr>
              <a:t>Remediation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</a:rPr>
              <a:t>Document </a:t>
            </a:r>
            <a:r>
              <a:rPr lang="en-US" sz="2000" dirty="0">
                <a:latin typeface="+mj-lt"/>
              </a:rPr>
              <a:t>business needs and RFP </a:t>
            </a:r>
            <a:r>
              <a:rPr lang="en-US" sz="2000" dirty="0" smtClean="0">
                <a:latin typeface="+mj-lt"/>
              </a:rPr>
              <a:t>specifications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</a:rPr>
              <a:t>Develop </a:t>
            </a:r>
            <a:r>
              <a:rPr lang="en-US" sz="2000" i="1" dirty="0" smtClean="0">
                <a:solidFill>
                  <a:srgbClr val="FFFF00"/>
                </a:solidFill>
                <a:latin typeface="+mj-lt"/>
              </a:rPr>
              <a:t>Kansas NG9-1-1 GIS Data Model </a:t>
            </a:r>
            <a:r>
              <a:rPr lang="en-US" sz="2000" dirty="0" smtClean="0">
                <a:latin typeface="+mj-lt"/>
              </a:rPr>
              <a:t>to </a:t>
            </a:r>
            <a:r>
              <a:rPr lang="en-US" sz="2000" dirty="0">
                <a:latin typeface="+mj-lt"/>
              </a:rPr>
              <a:t>support </a:t>
            </a:r>
            <a:r>
              <a:rPr lang="en-US" sz="2000" dirty="0" smtClean="0">
                <a:latin typeface="+mj-lt"/>
              </a:rPr>
              <a:t>data remediation and ongoing maintenance activities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</a:rPr>
              <a:t>Develop and recommend data aggregation </a:t>
            </a:r>
            <a:r>
              <a:rPr lang="en-US" sz="2000" dirty="0">
                <a:latin typeface="+mj-lt"/>
              </a:rPr>
              <a:t>&amp; maintenance strategies for </a:t>
            </a:r>
            <a:r>
              <a:rPr lang="en-US" sz="2000" dirty="0" smtClean="0">
                <a:latin typeface="+mj-lt"/>
              </a:rPr>
              <a:t>statewide master repository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424" y="4362963"/>
            <a:ext cx="102367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+mj-lt"/>
              </a:rPr>
              <a:t>Coordinate with </a:t>
            </a:r>
            <a:r>
              <a:rPr lang="en-US" sz="2000" dirty="0" smtClean="0">
                <a:latin typeface="+mj-lt"/>
              </a:rPr>
              <a:t>training committee to </a:t>
            </a:r>
            <a:r>
              <a:rPr lang="en-US" sz="2000" dirty="0">
                <a:latin typeface="+mj-lt"/>
              </a:rPr>
              <a:t>develop a training program </a:t>
            </a:r>
            <a:r>
              <a:rPr lang="en-US" sz="2000" dirty="0" smtClean="0">
                <a:latin typeface="+mj-lt"/>
              </a:rPr>
              <a:t>that supports </a:t>
            </a:r>
            <a:r>
              <a:rPr lang="en-US" sz="2000" dirty="0">
                <a:latin typeface="+mj-lt"/>
              </a:rPr>
              <a:t>the operation and maintenance of the NG9-1-1 GIS </a:t>
            </a:r>
            <a:r>
              <a:rPr lang="en-US" sz="2000" dirty="0" smtClean="0">
                <a:latin typeface="+mj-lt"/>
              </a:rPr>
              <a:t>components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</a:rPr>
              <a:t>Develop other GIS-related policy documents –</a:t>
            </a:r>
            <a:r>
              <a:rPr lang="en-US" sz="2000" i="1" dirty="0" smtClean="0">
                <a:solidFill>
                  <a:srgbClr val="FFFF00"/>
                </a:solidFill>
                <a:latin typeface="+mj-lt"/>
              </a:rPr>
              <a:t>Governance Policy, Change Management Policy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…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026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37" y="156495"/>
            <a:ext cx="10131425" cy="788006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601" y="869576"/>
            <a:ext cx="11285246" cy="56477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Complete GIS data remediation project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We’re making great progress, but we’ve got a ways to go.  Timeline for completion = July, 2015.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Ensure ongoing maintenance</a:t>
            </a:r>
          </a:p>
          <a:p>
            <a:r>
              <a:rPr lang="en-US" sz="2400" dirty="0"/>
              <a:t>Support KDOT’s Data Aggregation &amp; Conflation </a:t>
            </a:r>
            <a:r>
              <a:rPr lang="en-US" sz="2400" dirty="0" smtClean="0"/>
              <a:t>project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Facilitate communication between vendor and local jurisdiction as necessary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Provide technical support related to Kansas NG9-1-1 GIS Data Model or other related policies</a:t>
            </a:r>
          </a:p>
          <a:p>
            <a:r>
              <a:rPr lang="en-US" sz="2400" dirty="0" smtClean="0"/>
              <a:t>Develop data synchronization workflow to support Vela Map display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Develop project implementation plan</a:t>
            </a:r>
          </a:p>
          <a:p>
            <a:r>
              <a:rPr lang="en-US" sz="2400" dirty="0" smtClean="0"/>
              <a:t>Research geospatial call routing software solutions, recommend next steps to Council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Timeline for implementation is 2-3 years out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Examine options for 3rd party Spatial Interface Function (SIF)</a:t>
            </a:r>
            <a:endParaRPr lang="en-US" sz="2000" dirty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Determine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2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Handling solution (Phillip </a:t>
            </a:r>
            <a:r>
              <a:rPr lang="en-US" dirty="0" err="1" smtClean="0"/>
              <a:t>ryan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Statewide Next Generation </a:t>
            </a:r>
            <a:r>
              <a:rPr lang="en-US" dirty="0" smtClean="0"/>
              <a:t>9-1-1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Handling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Basic Equipment Suite: how is it the same? How is it different?</a:t>
            </a:r>
          </a:p>
          <a:p>
            <a:r>
              <a:rPr lang="en-US" sz="2800" dirty="0" smtClean="0"/>
              <a:t>Optional Equipment Suite: what will it do for you?</a:t>
            </a:r>
          </a:p>
          <a:p>
            <a:r>
              <a:rPr lang="en-US" sz="2800" dirty="0" smtClean="0"/>
              <a:t>Day-2 Support AT&amp;T 9-1-1 Resolution Center: same / better that you are accustomed to</a:t>
            </a:r>
          </a:p>
          <a:p>
            <a:r>
              <a:rPr lang="en-US" sz="2800" dirty="0" smtClean="0"/>
              <a:t>Spare and Logistic Support: strategic storage for High Availability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4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4" y="0"/>
            <a:ext cx="10131425" cy="1456267"/>
          </a:xfrm>
        </p:spPr>
        <p:txBody>
          <a:bodyPr/>
          <a:lstStyle/>
          <a:p>
            <a:r>
              <a:rPr lang="en-US" dirty="0" smtClean="0"/>
              <a:t>NG911 Progress Nationally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National Map - NG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93" y="1358153"/>
            <a:ext cx="11649676" cy="54998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39083" y="2326341"/>
            <a:ext cx="1506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= No Response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7012" y="2841812"/>
            <a:ext cx="1506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= No Progress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7013" y="3339353"/>
            <a:ext cx="1506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= Planning/ 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    Consultation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3566" y="3810000"/>
            <a:ext cx="1506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= In Progress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70459" y="4294094"/>
            <a:ext cx="1506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= Some 911 Calls delivered via </a:t>
            </a:r>
            <a:r>
              <a:rPr lang="en-US" sz="1100" dirty="0" err="1" smtClean="0">
                <a:solidFill>
                  <a:schemeClr val="bg1"/>
                </a:solidFill>
              </a:rPr>
              <a:t>ESINet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3907" y="4764741"/>
            <a:ext cx="1506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= All 911 calls delivered via </a:t>
            </a:r>
            <a:r>
              <a:rPr lang="en-US" sz="1100" dirty="0" err="1" smtClean="0">
                <a:solidFill>
                  <a:schemeClr val="bg1"/>
                </a:solidFill>
              </a:rPr>
              <a:t>ESINet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1" y="226828"/>
            <a:ext cx="10131425" cy="1456267"/>
          </a:xfrm>
        </p:spPr>
        <p:txBody>
          <a:bodyPr/>
          <a:lstStyle/>
          <a:p>
            <a:r>
              <a:rPr lang="en-US" dirty="0" smtClean="0"/>
              <a:t>Call Handling Package and Options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63038" y="1644109"/>
            <a:ext cx="4709054" cy="576262"/>
          </a:xfrm>
        </p:spPr>
        <p:txBody>
          <a:bodyPr/>
          <a:lstStyle/>
          <a:p>
            <a:r>
              <a:rPr lang="en-US" dirty="0" smtClean="0"/>
              <a:t>Basic Package*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2317898"/>
            <a:ext cx="8585791" cy="347330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Computer </a:t>
            </a:r>
            <a:r>
              <a:rPr lang="en-US" dirty="0"/>
              <a:t>workstation with </a:t>
            </a:r>
            <a:r>
              <a:rPr lang="en-US" dirty="0" smtClean="0"/>
              <a:t>monitor</a:t>
            </a:r>
          </a:p>
          <a:p>
            <a:pPr lvl="0"/>
            <a:r>
              <a:rPr lang="en-US" dirty="0"/>
              <a:t>M</a:t>
            </a:r>
            <a:r>
              <a:rPr lang="en-US" dirty="0" smtClean="0"/>
              <a:t>ouse </a:t>
            </a:r>
            <a:r>
              <a:rPr lang="en-US" dirty="0"/>
              <a:t>and </a:t>
            </a:r>
            <a:r>
              <a:rPr lang="en-US" dirty="0" smtClean="0"/>
              <a:t>keyboard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udio interface</a:t>
            </a:r>
          </a:p>
          <a:p>
            <a:pPr lvl="0"/>
            <a:r>
              <a:rPr lang="en-US" dirty="0" smtClean="0"/>
              <a:t>4 </a:t>
            </a:r>
            <a:r>
              <a:rPr lang="en-US" dirty="0"/>
              <a:t>port gateway for admin </a:t>
            </a:r>
            <a:r>
              <a:rPr lang="en-US" dirty="0" smtClean="0"/>
              <a:t>lines</a:t>
            </a:r>
          </a:p>
          <a:p>
            <a:pPr lvl="0"/>
            <a:r>
              <a:rPr lang="en-US" dirty="0" smtClean="0"/>
              <a:t>Cables </a:t>
            </a:r>
            <a:r>
              <a:rPr lang="en-US" dirty="0"/>
              <a:t>and Ethernet </a:t>
            </a:r>
            <a:r>
              <a:rPr lang="en-US" dirty="0" smtClean="0"/>
              <a:t>cable</a:t>
            </a:r>
          </a:p>
          <a:p>
            <a:pPr lvl="0"/>
            <a:r>
              <a:rPr lang="en-US" dirty="0" smtClean="0"/>
              <a:t>Network </a:t>
            </a:r>
            <a:r>
              <a:rPr lang="en-US" dirty="0"/>
              <a:t>printer and associated cable</a:t>
            </a:r>
            <a:endParaRPr lang="en-US" dirty="0" smtClean="0"/>
          </a:p>
          <a:p>
            <a:pPr lvl="0"/>
            <a:r>
              <a:rPr lang="en-US" dirty="0" smtClean="0"/>
              <a:t>Robust networking </a:t>
            </a:r>
            <a:r>
              <a:rPr lang="en-US" dirty="0"/>
              <a:t>equipment (switch, </a:t>
            </a:r>
            <a:r>
              <a:rPr lang="en-US" dirty="0" smtClean="0"/>
              <a:t>router…) primary and backup circuits included</a:t>
            </a:r>
          </a:p>
          <a:p>
            <a:pPr lvl="0"/>
            <a:r>
              <a:rPr lang="en-US" dirty="0" err="1" smtClean="0"/>
              <a:t>ECaTS</a:t>
            </a:r>
            <a:r>
              <a:rPr lang="en-US" dirty="0" smtClean="0"/>
              <a:t> MIS and  24x7 Monitoring of Network</a:t>
            </a:r>
          </a:p>
          <a:p>
            <a:pPr lvl="0"/>
            <a:r>
              <a:rPr lang="en-US" dirty="0" smtClean="0"/>
              <a:t>Maintenance is included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053472" y="1663209"/>
            <a:ext cx="4722813" cy="576262"/>
          </a:xfrm>
        </p:spPr>
        <p:txBody>
          <a:bodyPr/>
          <a:lstStyle/>
          <a:p>
            <a:r>
              <a:rPr lang="en-US" dirty="0" smtClean="0"/>
              <a:t>Options* added cost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823483" y="2360428"/>
            <a:ext cx="4995334" cy="3430771"/>
          </a:xfrm>
        </p:spPr>
        <p:txBody>
          <a:bodyPr/>
          <a:lstStyle/>
          <a:p>
            <a:r>
              <a:rPr lang="en-US" dirty="0" smtClean="0"/>
              <a:t>Automatic </a:t>
            </a:r>
            <a:r>
              <a:rPr lang="en-US" dirty="0"/>
              <a:t>Call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Call Display Wall Boards</a:t>
            </a:r>
          </a:p>
          <a:p>
            <a:r>
              <a:rPr lang="en-US" dirty="0" smtClean="0"/>
              <a:t>Dual </a:t>
            </a:r>
            <a:r>
              <a:rPr lang="en-US" dirty="0"/>
              <a:t>power supply </a:t>
            </a:r>
            <a:r>
              <a:rPr lang="en-US" dirty="0" smtClean="0"/>
              <a:t>routers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1" y="5920370"/>
            <a:ext cx="8601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* Single </a:t>
            </a:r>
            <a:r>
              <a:rPr lang="en-US" dirty="0"/>
              <a:t>seat PSAPs include an enhanced IP phone (1/2 Station) for redundancy purposes.  </a:t>
            </a:r>
            <a:endParaRPr lang="en-US" dirty="0" smtClean="0"/>
          </a:p>
          <a:p>
            <a:pPr lvl="0"/>
            <a:r>
              <a:rPr lang="en-US" dirty="0" smtClean="0"/>
              <a:t>These </a:t>
            </a:r>
            <a:r>
              <a:rPr lang="en-US" dirty="0"/>
              <a:t>are available as options for 2+ seat PSAPs.  </a:t>
            </a:r>
          </a:p>
        </p:txBody>
      </p:sp>
    </p:spTree>
    <p:extLst>
      <p:ext uri="{BB962C8B-B14F-4D97-AF65-F5344CB8AC3E}">
        <p14:creationId xmlns:p14="http://schemas.microsoft.com/office/powerpoint/2010/main" val="191646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 (Randall White)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Kansas Statewide Next Generation 9-1-1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PSAPs Volunteer to Participate in Program</a:t>
            </a:r>
          </a:p>
          <a:p>
            <a:r>
              <a:rPr lang="en-US" sz="2000" dirty="0" smtClean="0"/>
              <a:t>Prioritize PSAP Deployment</a:t>
            </a:r>
          </a:p>
          <a:p>
            <a:r>
              <a:rPr lang="en-US" sz="2000" dirty="0" smtClean="0"/>
              <a:t>PSAP Consultation and Service Order</a:t>
            </a:r>
          </a:p>
          <a:p>
            <a:r>
              <a:rPr lang="en-US" sz="2000" dirty="0" smtClean="0"/>
              <a:t>Site Survey Visit and Engineering Evaluation</a:t>
            </a:r>
          </a:p>
          <a:p>
            <a:r>
              <a:rPr lang="en-US" sz="2000" dirty="0"/>
              <a:t>PSAP Consultation </a:t>
            </a:r>
            <a:r>
              <a:rPr lang="en-US" sz="2000" dirty="0" smtClean="0"/>
              <a:t>if Engineering Changes</a:t>
            </a:r>
          </a:p>
          <a:p>
            <a:r>
              <a:rPr lang="en-US" sz="2000" dirty="0" smtClean="0"/>
              <a:t>Final Equipment Order</a:t>
            </a:r>
          </a:p>
          <a:p>
            <a:r>
              <a:rPr lang="en-US" sz="2000" dirty="0" smtClean="0"/>
              <a:t>PSAP Equipment Suite Staging and Burn-in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PSAP Site </a:t>
            </a:r>
            <a:r>
              <a:rPr lang="en-US" sz="2000" dirty="0"/>
              <a:t>Conditioning and </a:t>
            </a:r>
            <a:r>
              <a:rPr lang="en-US" sz="2000" dirty="0" smtClean="0"/>
              <a:t>Readiness</a:t>
            </a:r>
            <a:endParaRPr lang="en-US" sz="2000" dirty="0"/>
          </a:p>
          <a:p>
            <a:r>
              <a:rPr lang="en-US" sz="2000" dirty="0"/>
              <a:t>PSAP </a:t>
            </a:r>
            <a:r>
              <a:rPr lang="en-US" sz="2000" dirty="0" smtClean="0"/>
              <a:t>Training</a:t>
            </a:r>
          </a:p>
          <a:p>
            <a:r>
              <a:rPr lang="en-US" sz="2000" dirty="0" smtClean="0"/>
              <a:t>Circuit Installation, Turn-up, Soak</a:t>
            </a:r>
            <a:endParaRPr lang="en-US" sz="2000" dirty="0"/>
          </a:p>
          <a:p>
            <a:r>
              <a:rPr lang="en-US" sz="2000" dirty="0" smtClean="0"/>
              <a:t>Tiger Team Equip, Install, </a:t>
            </a:r>
            <a:r>
              <a:rPr lang="en-US" sz="2000" dirty="0"/>
              <a:t>Test and Turn-up</a:t>
            </a:r>
          </a:p>
          <a:p>
            <a:r>
              <a:rPr lang="en-US" sz="2000" dirty="0"/>
              <a:t>PSAP Partial Acceptance </a:t>
            </a:r>
            <a:r>
              <a:rPr lang="en-US" sz="2000" dirty="0" smtClean="0"/>
              <a:t>(Day-0)</a:t>
            </a:r>
            <a:endParaRPr lang="en-US" sz="2000" dirty="0"/>
          </a:p>
          <a:p>
            <a:r>
              <a:rPr lang="en-US" sz="2000" dirty="0" smtClean="0"/>
              <a:t>PSAP Go Live and Full Acceptance (Day-10)</a:t>
            </a:r>
          </a:p>
          <a:p>
            <a:r>
              <a:rPr lang="en-US" sz="2000" dirty="0" smtClean="0"/>
              <a:t>Resolution Center Support</a:t>
            </a:r>
          </a:p>
          <a:p>
            <a:r>
              <a:rPr lang="en-US" sz="2000" dirty="0" smtClean="0"/>
              <a:t>Change Management Control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2" y="609600"/>
            <a:ext cx="3590364" cy="2868706"/>
          </a:xfrm>
        </p:spPr>
        <p:txBody>
          <a:bodyPr>
            <a:normAutofit/>
          </a:bodyPr>
          <a:lstStyle/>
          <a:p>
            <a:r>
              <a:rPr lang="en-US" dirty="0" smtClean="0"/>
              <a:t>Service</a:t>
            </a:r>
            <a:br>
              <a:rPr lang="en-US" dirty="0" smtClean="0"/>
            </a:br>
            <a:r>
              <a:rPr lang="en-US" dirty="0" smtClean="0"/>
              <a:t>Order</a:t>
            </a:r>
            <a:br>
              <a:rPr lang="en-US" dirty="0" smtClean="0"/>
            </a:br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596" y="199464"/>
            <a:ext cx="66865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Site Survey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2" y="1828800"/>
            <a:ext cx="4995334" cy="4199860"/>
          </a:xfrm>
        </p:spPr>
        <p:txBody>
          <a:bodyPr>
            <a:noAutofit/>
          </a:bodyPr>
          <a:lstStyle/>
          <a:p>
            <a:r>
              <a:rPr lang="en-US" dirty="0" smtClean="0"/>
              <a:t>Local Contacts</a:t>
            </a:r>
          </a:p>
          <a:p>
            <a:r>
              <a:rPr lang="en-US" dirty="0"/>
              <a:t>GIS Coordinator</a:t>
            </a:r>
          </a:p>
          <a:p>
            <a:r>
              <a:rPr lang="en-US" dirty="0" smtClean="0"/>
              <a:t>PSAP Positions Description</a:t>
            </a:r>
          </a:p>
          <a:p>
            <a:r>
              <a:rPr lang="en-US" dirty="0" smtClean="0"/>
              <a:t>PSAP Bill of  Material (Service Order)</a:t>
            </a:r>
          </a:p>
          <a:p>
            <a:r>
              <a:rPr lang="en-US" dirty="0" smtClean="0"/>
              <a:t>Local Exchange Carrier (LEC) Connectivity</a:t>
            </a:r>
          </a:p>
          <a:p>
            <a:r>
              <a:rPr lang="en-US" dirty="0" smtClean="0"/>
              <a:t>MSAG / ALI Databases</a:t>
            </a:r>
          </a:p>
          <a:p>
            <a:r>
              <a:rPr lang="en-US" dirty="0" smtClean="0"/>
              <a:t>TDD / TTY Integration</a:t>
            </a:r>
          </a:p>
          <a:p>
            <a:r>
              <a:rPr lang="en-US" dirty="0" smtClean="0"/>
              <a:t>Equipment Room Assessment</a:t>
            </a:r>
          </a:p>
          <a:p>
            <a:r>
              <a:rPr lang="en-US" dirty="0" smtClean="0"/>
              <a:t>Telco Demarcation</a:t>
            </a:r>
          </a:p>
          <a:p>
            <a:r>
              <a:rPr lang="en-US" dirty="0" smtClean="0"/>
              <a:t>LTE Wireless Backup Signal Strength or p-t-p </a:t>
            </a:r>
            <a:r>
              <a:rPr lang="en-US" dirty="0"/>
              <a:t>T1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17491" y="1871330"/>
            <a:ext cx="3699735" cy="40297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900" dirty="0" smtClean="0"/>
              <a:t>Support Systems</a:t>
            </a:r>
          </a:p>
          <a:p>
            <a:r>
              <a:rPr lang="en-US" sz="2100" dirty="0" smtClean="0"/>
              <a:t>Administrative Phones</a:t>
            </a:r>
          </a:p>
          <a:p>
            <a:r>
              <a:rPr lang="en-US" sz="2100" dirty="0" smtClean="0"/>
              <a:t>Radio Consoles</a:t>
            </a:r>
          </a:p>
          <a:p>
            <a:r>
              <a:rPr lang="en-US" sz="2100" dirty="0" smtClean="0"/>
              <a:t>CAD</a:t>
            </a:r>
          </a:p>
          <a:p>
            <a:r>
              <a:rPr lang="en-US" sz="2100" dirty="0" smtClean="0"/>
              <a:t>Mapping</a:t>
            </a:r>
          </a:p>
          <a:p>
            <a:r>
              <a:rPr lang="en-US" sz="2100" dirty="0" smtClean="0"/>
              <a:t>Logging Recorder</a:t>
            </a:r>
          </a:p>
          <a:p>
            <a:r>
              <a:rPr lang="en-US" sz="2100" dirty="0" smtClean="0"/>
              <a:t>ACD</a:t>
            </a:r>
          </a:p>
          <a:p>
            <a:r>
              <a:rPr lang="en-US" sz="2100" dirty="0" smtClean="0"/>
              <a:t>Law Records</a:t>
            </a:r>
          </a:p>
          <a:p>
            <a:r>
              <a:rPr lang="en-US" sz="2100" dirty="0" smtClean="0"/>
              <a:t>Corrections Records</a:t>
            </a:r>
          </a:p>
          <a:p>
            <a:r>
              <a:rPr lang="en-US" sz="2100" dirty="0" smtClean="0"/>
              <a:t>Mobile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3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Site Survey and Needs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PSAP Responsibility </a:t>
            </a:r>
          </a:p>
          <a:p>
            <a:pPr lvl="1"/>
            <a:r>
              <a:rPr lang="en-US" dirty="0" smtClean="0"/>
              <a:t>A/C Power Capacity</a:t>
            </a:r>
          </a:p>
          <a:p>
            <a:pPr lvl="1"/>
            <a:r>
              <a:rPr lang="en-US" dirty="0" smtClean="0"/>
              <a:t>HVAC Capacity</a:t>
            </a:r>
          </a:p>
          <a:p>
            <a:pPr lvl="1"/>
            <a:r>
              <a:rPr lang="en-US" dirty="0" smtClean="0"/>
              <a:t>Telco Demarcation Minimum Point of Entry (</a:t>
            </a:r>
            <a:r>
              <a:rPr lang="en-US" dirty="0" err="1" smtClean="0"/>
              <a:t>MPoE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Backboard 4’x4’ fire-resistant plywood sheet mounted</a:t>
            </a:r>
          </a:p>
          <a:p>
            <a:pPr lvl="1"/>
            <a:r>
              <a:rPr lang="en-US" dirty="0" smtClean="0"/>
              <a:t>Earth ground at least 6AWG copper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Management:</a:t>
            </a:r>
            <a:br>
              <a:rPr lang="en-US" dirty="0" smtClean="0"/>
            </a:br>
            <a:r>
              <a:rPr lang="en-US" dirty="0" smtClean="0"/>
              <a:t>Stability and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6983626" cy="3649134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Oversight </a:t>
            </a:r>
            <a:r>
              <a:rPr lang="en-US" b="1" dirty="0" smtClean="0"/>
              <a:t>Committee:</a:t>
            </a:r>
            <a:r>
              <a:rPr lang="en-US" dirty="0" smtClean="0"/>
              <a:t> final </a:t>
            </a:r>
            <a:r>
              <a:rPr lang="en-US" dirty="0"/>
              <a:t>authority </a:t>
            </a:r>
            <a:r>
              <a:rPr lang="en-US" dirty="0" smtClean="0"/>
              <a:t>if </a:t>
            </a:r>
            <a:r>
              <a:rPr lang="en-US" dirty="0"/>
              <a:t>required</a:t>
            </a:r>
          </a:p>
          <a:p>
            <a:pPr lvl="0"/>
            <a:r>
              <a:rPr lang="en-US" b="1" dirty="0"/>
              <a:t>Change Advisory Board</a:t>
            </a:r>
            <a:r>
              <a:rPr lang="en-US" dirty="0"/>
              <a:t> (CAB</a:t>
            </a:r>
            <a:r>
              <a:rPr lang="en-US" dirty="0" smtClean="0"/>
              <a:t>): informs all NG911 Committees</a:t>
            </a:r>
          </a:p>
          <a:p>
            <a:pPr lvl="0"/>
            <a:r>
              <a:rPr lang="en-US" b="1" dirty="0" smtClean="0"/>
              <a:t>Committee </a:t>
            </a:r>
            <a:r>
              <a:rPr lang="en-US" b="1" dirty="0"/>
              <a:t>Change Control Board</a:t>
            </a:r>
            <a:r>
              <a:rPr lang="en-US" dirty="0"/>
              <a:t> (CCB</a:t>
            </a:r>
            <a:r>
              <a:rPr lang="en-US" dirty="0" smtClean="0"/>
              <a:t>): approves local changes</a:t>
            </a:r>
            <a:endParaRPr lang="en-US" dirty="0"/>
          </a:p>
          <a:p>
            <a:pPr lvl="0"/>
            <a:r>
              <a:rPr lang="en-US" b="1" dirty="0"/>
              <a:t>Change </a:t>
            </a:r>
            <a:r>
              <a:rPr lang="en-US" b="1" dirty="0" smtClean="0"/>
              <a:t>Manager:</a:t>
            </a:r>
            <a:r>
              <a:rPr lang="en-US" dirty="0" smtClean="0"/>
              <a:t> processes Change </a:t>
            </a:r>
            <a:r>
              <a:rPr lang="en-US" dirty="0"/>
              <a:t>Order </a:t>
            </a:r>
            <a:r>
              <a:rPr lang="en-US" dirty="0" smtClean="0"/>
              <a:t>Request (COR)</a:t>
            </a:r>
            <a:endParaRPr lang="en-US" dirty="0"/>
          </a:p>
          <a:p>
            <a:pPr lvl="0"/>
            <a:r>
              <a:rPr lang="en-US" b="1" dirty="0"/>
              <a:t>Change </a:t>
            </a:r>
            <a:r>
              <a:rPr lang="en-US" b="1" dirty="0" smtClean="0"/>
              <a:t>Requestor: </a:t>
            </a:r>
            <a:r>
              <a:rPr lang="en-US" dirty="0" smtClean="0"/>
              <a:t>anyone may submit a change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7397" y="708454"/>
            <a:ext cx="5910170" cy="50827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administration (Scott </a:t>
            </a:r>
            <a:r>
              <a:rPr lang="en-US" dirty="0" err="1" smtClean="0"/>
              <a:t>ekberg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Statewide Next Generation </a:t>
            </a:r>
            <a:r>
              <a:rPr lang="en-US" dirty="0" smtClean="0"/>
              <a:t>9-1-1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9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Recovery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Council pays non-recurring costs for Data Centers &amp; PSAP Base Equipment Suite</a:t>
            </a:r>
          </a:p>
          <a:p>
            <a:pPr lvl="1"/>
            <a:r>
              <a:rPr lang="en-US" sz="2400" dirty="0" smtClean="0"/>
              <a:t>Council pays recurring costs  for core network &amp; PSAP network/call handling</a:t>
            </a:r>
          </a:p>
          <a:p>
            <a:pPr lvl="1"/>
            <a:r>
              <a:rPr lang="en-US" sz="2400" dirty="0" smtClean="0"/>
              <a:t>PSAPs pay  flat fee of $18,000 per seat annually: generates reserve funds</a:t>
            </a:r>
          </a:p>
          <a:p>
            <a:pPr lvl="1"/>
            <a:r>
              <a:rPr lang="en-US" sz="2400" dirty="0" smtClean="0"/>
              <a:t>Council increases the 911 Fee to 60¢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Recovery Totals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514601"/>
          <a:ext cx="10871200" cy="227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/>
                <a:gridCol w="2174240"/>
                <a:gridCol w="2174240"/>
                <a:gridCol w="2174240"/>
                <a:gridCol w="2174240"/>
              </a:tblGrid>
              <a:tr h="80010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b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NRC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 Total MRC annual</a:t>
                      </a:r>
                    </a:p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Flat Rate of $18000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Reserve Funds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12700" marR="12700" marT="9525" marB="0" anchor="ctr"/>
                </a:tc>
              </a:tr>
              <a:tr h="800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6,918,240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192" marR="243840" marT="9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4,858,652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192" marR="243840" marT="9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$6,264,000 </a:t>
                      </a:r>
                    </a:p>
                  </a:txBody>
                  <a:tcPr marL="12192" marR="243840" marT="9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1,405,348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192" marR="243840" marT="9144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Coordinating council update (Walt way)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Statewide Next Generation </a:t>
            </a:r>
            <a:r>
              <a:rPr lang="en-US" dirty="0" smtClean="0"/>
              <a:t>9-1-1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Impact on Selected PSAPS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1" y="1600201"/>
          <a:ext cx="10972800" cy="479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798285"/>
                <a:gridCol w="1567543"/>
                <a:gridCol w="1567543"/>
                <a:gridCol w="1567543"/>
                <a:gridCol w="1567543"/>
                <a:gridCol w="1567543"/>
              </a:tblGrid>
              <a:tr h="674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PSAP Name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Seats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Flat Fee @ $18,000/Seat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CAMA &amp; ALI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Costs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Annual Cost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Est. Revenue from 60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¢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911 Fee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911 Fee Balance After Call Handling</a:t>
                      </a:r>
                    </a:p>
                  </a:txBody>
                  <a:tcPr marL="12700" marR="12700" marT="9525" marB="0" anchor="b"/>
                </a:tc>
              </a:tr>
              <a:tr h="674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Garden City PD</a:t>
                      </a:r>
                    </a:p>
                  </a:txBody>
                  <a:tcPr marL="121920" marR="12192" marT="9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$108,000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$44,800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$152,800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$179,268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$26,468 </a:t>
                      </a:r>
                    </a:p>
                  </a:txBody>
                  <a:tcPr marL="0" marR="182880" marT="0" marB="0" anchor="b"/>
                </a:tc>
              </a:tr>
              <a:tr h="674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Sedgwick Co</a:t>
                      </a:r>
                    </a:p>
                  </a:txBody>
                  <a:tcPr marL="121920" marR="12192" marT="9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$432,000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$332,750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$764,750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$2,671,943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$1,907,193 </a:t>
                      </a:r>
                    </a:p>
                  </a:txBody>
                  <a:tcPr marL="0" marR="182880" marT="0" marB="0" anchor="b"/>
                </a:tc>
              </a:tr>
              <a:tr h="674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Hutch/Reno</a:t>
                      </a:r>
                    </a:p>
                  </a:txBody>
                  <a:tcPr marL="121920" marR="12192" marT="9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$72,000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$77,200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$149,200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$333,696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$184,496 </a:t>
                      </a:r>
                    </a:p>
                  </a:txBody>
                  <a:tcPr marL="0" marR="182880" marT="0" marB="0" anchor="b"/>
                </a:tc>
              </a:tr>
              <a:tr h="674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Independence</a:t>
                      </a:r>
                    </a:p>
                  </a:txBody>
                  <a:tcPr marL="121920" marR="12192" marT="9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$36,000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$8,400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$44,400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$90,136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$45,736 </a:t>
                      </a:r>
                    </a:p>
                  </a:txBody>
                  <a:tcPr marL="0" marR="182880" marT="0" marB="0" anchor="b"/>
                </a:tc>
              </a:tr>
              <a:tr h="674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Wallace Co</a:t>
                      </a:r>
                    </a:p>
                  </a:txBody>
                  <a:tcPr marL="121920" marR="12192" marT="9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$36,000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$6,000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$42,000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$8,000 </a:t>
                      </a:r>
                    </a:p>
                  </a:txBody>
                  <a:tcPr marL="0" marR="182880" marT="0" marB="0" anchor="b"/>
                </a:tc>
              </a:tr>
              <a:tr h="674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Woodson Co</a:t>
                      </a:r>
                    </a:p>
                  </a:txBody>
                  <a:tcPr marL="121920" marR="12192" marT="9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$18,000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$6,000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$24,000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$50,000 </a:t>
                      </a:r>
                    </a:p>
                  </a:txBody>
                  <a:tcPr marL="0" marR="1828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$26,000 </a:t>
                      </a:r>
                    </a:p>
                  </a:txBody>
                  <a:tcPr marL="0" marR="182880" marT="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CAMA charges and </a:t>
            </a:r>
            <a:r>
              <a:rPr lang="en-US" dirty="0" err="1" smtClean="0"/>
              <a:t>ali</a:t>
            </a:r>
            <a:r>
              <a:rPr lang="en-US" dirty="0" smtClean="0"/>
              <a:t>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0698"/>
            <a:ext cx="10131425" cy="4189227"/>
          </a:xfrm>
        </p:spPr>
        <p:txBody>
          <a:bodyPr>
            <a:noAutofit/>
          </a:bodyPr>
          <a:lstStyle/>
          <a:p>
            <a:r>
              <a:rPr lang="en-US" sz="2400" dirty="0" smtClean="0"/>
              <a:t>PSAP continues </a:t>
            </a:r>
            <a:r>
              <a:rPr lang="en-US" sz="2400" dirty="0"/>
              <a:t>to pay CAMA trunk charges and ALI database </a:t>
            </a:r>
            <a:r>
              <a:rPr lang="en-US" sz="2400" dirty="0" smtClean="0"/>
              <a:t>fees as they do now</a:t>
            </a:r>
            <a:endParaRPr lang="en-US" sz="2400" dirty="0"/>
          </a:p>
          <a:p>
            <a:r>
              <a:rPr lang="en-US" sz="2400" dirty="0" smtClean="0"/>
              <a:t>As PSAPs </a:t>
            </a:r>
            <a:r>
              <a:rPr lang="en-US" sz="2400" dirty="0"/>
              <a:t>are brought onto the statewide system, CAMA trunk usage will be </a:t>
            </a:r>
            <a:r>
              <a:rPr lang="en-US" sz="2400" dirty="0" smtClean="0"/>
              <a:t>reevaluated </a:t>
            </a:r>
            <a:r>
              <a:rPr lang="en-US" sz="2400" dirty="0"/>
              <a:t>to determine if fewer CAMA trunks can be </a:t>
            </a:r>
            <a:r>
              <a:rPr lang="en-US" sz="2400" dirty="0" smtClean="0"/>
              <a:t>used without </a:t>
            </a:r>
            <a:r>
              <a:rPr lang="en-US" sz="2400" dirty="0"/>
              <a:t>affecting </a:t>
            </a:r>
            <a:r>
              <a:rPr lang="en-US" sz="2400" dirty="0" smtClean="0"/>
              <a:t>performance</a:t>
            </a:r>
            <a:endParaRPr lang="en-US" sz="2400" dirty="0"/>
          </a:p>
          <a:p>
            <a:r>
              <a:rPr lang="en-US" sz="2400" dirty="0"/>
              <a:t>Consultation with the PSAPs will occur before discontinuation of any CAMA trunks</a:t>
            </a:r>
          </a:p>
          <a:p>
            <a:r>
              <a:rPr lang="en-US" sz="2400" dirty="0"/>
              <a:t>CAMA and ALI charges </a:t>
            </a:r>
            <a:r>
              <a:rPr lang="en-US" sz="2400" dirty="0" smtClean="0"/>
              <a:t>end </a:t>
            </a:r>
            <a:r>
              <a:rPr lang="en-US" sz="2400" dirty="0"/>
              <a:t>when geospatial routing is </a:t>
            </a:r>
            <a:r>
              <a:rPr lang="en-US" sz="2400" dirty="0" smtClean="0"/>
              <a:t>implemented late </a:t>
            </a:r>
            <a:r>
              <a:rPr lang="en-US" sz="2400" dirty="0"/>
              <a:t>2016 or early 2017.  There may be connectivity charges for delivery of calls via SIP protocol at that time, but the extent of those charges is </a:t>
            </a:r>
            <a:r>
              <a:rPr lang="en-US" sz="2400" dirty="0" smtClean="0"/>
              <a:t>currently unknown.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67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PSAPs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746422"/>
            <a:ext cx="7224822" cy="4501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Regional Cooperation is encouraged to reduce Workstation Count / Cost</a:t>
            </a:r>
          </a:p>
          <a:p>
            <a:pPr lvl="1"/>
            <a:r>
              <a:rPr lang="en-US" sz="2400" dirty="0" smtClean="0"/>
              <a:t>Reduces workstation count / cost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ncreases regional interoperability</a:t>
            </a:r>
          </a:p>
          <a:p>
            <a:pPr lvl="1"/>
            <a:r>
              <a:rPr lang="en-US" sz="2400" dirty="0" smtClean="0"/>
              <a:t>Improves NG911 information sharing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Memorandum </a:t>
            </a:r>
            <a:r>
              <a:rPr lang="en-US" dirty="0"/>
              <a:t>of </a:t>
            </a:r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71331"/>
            <a:ext cx="10131425" cy="391987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POTS </a:t>
            </a:r>
            <a:r>
              <a:rPr lang="en-US" sz="2200" dirty="0"/>
              <a:t>line for managed routers: may need assistance ordering  outside of AT&amp;T territory</a:t>
            </a:r>
          </a:p>
          <a:p>
            <a:r>
              <a:rPr lang="en-US" sz="2200" dirty="0"/>
              <a:t>Flat Fee: agreement to pay</a:t>
            </a:r>
          </a:p>
          <a:p>
            <a:r>
              <a:rPr lang="en-US" sz="2200" dirty="0"/>
              <a:t>Site Survey Visit and Service Order Request: determine local contacts</a:t>
            </a:r>
          </a:p>
          <a:p>
            <a:r>
              <a:rPr lang="en-US" sz="2200" dirty="0"/>
              <a:t>Site Conditioning: any remediation determined at Site Survey</a:t>
            </a:r>
          </a:p>
          <a:p>
            <a:r>
              <a:rPr lang="en-US" sz="2200" dirty="0"/>
              <a:t>Security Plan and Enforcement (physical and network): agreement to comply</a:t>
            </a:r>
          </a:p>
          <a:p>
            <a:r>
              <a:rPr lang="en-US" sz="2200" dirty="0"/>
              <a:t>Disposal of Legacy Equipment: as you have in the </a:t>
            </a:r>
            <a:r>
              <a:rPr lang="en-US" sz="2200" dirty="0" smtClean="0"/>
              <a:t>past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336031"/>
            <a:ext cx="5091544" cy="3649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PSAPs Volunteer to Participate</a:t>
            </a:r>
          </a:p>
          <a:p>
            <a:r>
              <a:rPr lang="en-US" sz="2000" dirty="0" smtClean="0"/>
              <a:t>PSAP Consultation and Service Request</a:t>
            </a:r>
          </a:p>
          <a:p>
            <a:r>
              <a:rPr lang="en-US" sz="2000" dirty="0" smtClean="0"/>
              <a:t>PSAP Site Survey and Engineering Evaluation</a:t>
            </a:r>
          </a:p>
          <a:p>
            <a:r>
              <a:rPr lang="en-US" sz="2000" dirty="0" smtClean="0"/>
              <a:t>PSAP Training</a:t>
            </a:r>
            <a:endParaRPr lang="en-US" sz="2000" dirty="0"/>
          </a:p>
          <a:p>
            <a:r>
              <a:rPr lang="en-US" sz="2000" dirty="0" smtClean="0"/>
              <a:t>Equipment Installation and Test</a:t>
            </a:r>
          </a:p>
          <a:p>
            <a:r>
              <a:rPr lang="en-US" sz="2000" dirty="0" smtClean="0"/>
              <a:t>PSAP Go Live and Acceptance</a:t>
            </a:r>
          </a:p>
          <a:p>
            <a:r>
              <a:rPr lang="en-US" sz="2000" dirty="0" smtClean="0"/>
              <a:t>Day-2 Resolution Support Center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2476" y="2613122"/>
            <a:ext cx="552758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 Text-to-911 via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ESINet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000" dirty="0" smtClean="0"/>
              <a:t>Trunk-Side Recording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000" dirty="0" smtClean="0"/>
              <a:t>Implement Geospatial Call Routing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Picture &amp; Video Messaging via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ESINet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000" baseline="0" dirty="0" smtClean="0"/>
              <a:t>Implement</a:t>
            </a:r>
            <a:r>
              <a:rPr lang="en-US" sz="2000" dirty="0" smtClean="0"/>
              <a:t> </a:t>
            </a:r>
            <a:r>
              <a:rPr lang="en-US" sz="2000" dirty="0" err="1" smtClean="0"/>
              <a:t>Telematics</a:t>
            </a:r>
            <a:r>
              <a:rPr lang="en-US" sz="2000" dirty="0" smtClean="0"/>
              <a:t> via </a:t>
            </a:r>
            <a:r>
              <a:rPr lang="en-US" sz="2000" dirty="0" err="1" smtClean="0"/>
              <a:t>ESINet</a:t>
            </a:r>
            <a:endParaRPr lang="en-US" sz="2000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000" noProof="0" dirty="0" smtClean="0"/>
              <a:t>Implement additional i3 services as they develop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lang="en-US" sz="2000" dirty="0" smtClean="0"/>
              <a:t>Neighboring States Collaboration Plan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28" y="213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Near Term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39346" y="210589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Future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919416"/>
          </a:xfrm>
        </p:spPr>
        <p:txBody>
          <a:bodyPr>
            <a:normAutofit/>
          </a:bodyPr>
          <a:lstStyle/>
          <a:p>
            <a:r>
              <a:rPr lang="en-US" i="1" dirty="0" smtClean="0"/>
              <a:t>Who </a:t>
            </a:r>
            <a:r>
              <a:rPr lang="en-US" i="1" dirty="0" err="1" smtClean="0"/>
              <a:t>Ya</a:t>
            </a:r>
            <a:r>
              <a:rPr lang="en-US" i="1" dirty="0" smtClean="0"/>
              <a:t> </a:t>
            </a:r>
            <a:r>
              <a:rPr lang="en-US" i="1" dirty="0" err="1" smtClean="0"/>
              <a:t>gonna</a:t>
            </a:r>
            <a:r>
              <a:rPr lang="en-US" i="1" dirty="0" smtClean="0"/>
              <a:t> call…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691036" cy="36491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Scott Ekberg 	785-438-8440	scott.ekberg@us.army.mil</a:t>
            </a:r>
          </a:p>
          <a:p>
            <a:r>
              <a:rPr lang="en-US" sz="3200" dirty="0" smtClean="0"/>
              <a:t>Michele Abbott 620-694-2806	michele.abbott@renolec.com</a:t>
            </a:r>
          </a:p>
          <a:p>
            <a:r>
              <a:rPr lang="en-US" sz="3200" dirty="0" smtClean="0"/>
              <a:t>Phillip Ryan 		316-655-0347	phillip.ryan@att.com</a:t>
            </a:r>
          </a:p>
          <a:p>
            <a:r>
              <a:rPr lang="en-US" sz="3200" dirty="0" smtClean="0"/>
              <a:t>Randall White	913-485-9911	randallwhite@kc.rr.com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drive safely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1754372"/>
            <a:ext cx="10131425" cy="445504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911 Coordinating Council was created by the 911 Act of 2011 </a:t>
            </a:r>
          </a:p>
          <a:p>
            <a:r>
              <a:rPr lang="en-US" sz="2000" dirty="0" smtClean="0"/>
              <a:t>has 26 members: 22 are appointed by the Governor, 4 are appointed by legislative leadership</a:t>
            </a:r>
          </a:p>
          <a:p>
            <a:r>
              <a:rPr lang="en-US" sz="2000" dirty="0" smtClean="0"/>
              <a:t>All Council members are volunteers who represent </a:t>
            </a:r>
          </a:p>
          <a:p>
            <a:pPr lvl="1"/>
            <a:r>
              <a:rPr lang="en-US" sz="1800" dirty="0" smtClean="0"/>
              <a:t>PSAPs</a:t>
            </a:r>
          </a:p>
          <a:p>
            <a:pPr lvl="1"/>
            <a:r>
              <a:rPr lang="en-US" sz="1800" dirty="0" smtClean="0"/>
              <a:t>IT</a:t>
            </a:r>
          </a:p>
          <a:p>
            <a:pPr lvl="1"/>
            <a:r>
              <a:rPr lang="en-US" sz="1800" dirty="0" smtClean="0"/>
              <a:t>GIS</a:t>
            </a:r>
          </a:p>
          <a:p>
            <a:pPr lvl="1"/>
            <a:r>
              <a:rPr lang="en-US" sz="1800" dirty="0" smtClean="0"/>
              <a:t>TAG</a:t>
            </a:r>
          </a:p>
          <a:p>
            <a:pPr lvl="1"/>
            <a:r>
              <a:rPr lang="en-US" sz="1800" dirty="0" smtClean="0"/>
              <a:t>telecommunications providers</a:t>
            </a:r>
          </a:p>
          <a:p>
            <a:pPr lvl="1"/>
            <a:r>
              <a:rPr lang="en-US" sz="1800" dirty="0" smtClean="0"/>
              <a:t>law enforcement</a:t>
            </a:r>
          </a:p>
          <a:p>
            <a:pPr lvl="1"/>
            <a:r>
              <a:rPr lang="en-US" sz="1800" dirty="0" smtClean="0"/>
              <a:t>Fire and EMS </a:t>
            </a:r>
          </a:p>
          <a:p>
            <a:pPr lvl="1"/>
            <a:r>
              <a:rPr lang="en-US" sz="1800" dirty="0" smtClean="0"/>
              <a:t>other stakeholder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has broad statutory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478385" cy="3649133"/>
          </a:xfrm>
        </p:spPr>
        <p:txBody>
          <a:bodyPr/>
          <a:lstStyle/>
          <a:p>
            <a:pPr lvl="0"/>
            <a:r>
              <a:rPr lang="en-US" sz="2400" dirty="0" smtClean="0"/>
              <a:t>monitoring the delivery of 911 services in the state</a:t>
            </a:r>
          </a:p>
          <a:p>
            <a:pPr lvl="0"/>
            <a:r>
              <a:rPr lang="en-US" sz="2400" dirty="0" smtClean="0"/>
              <a:t>developing strategies for future enhancements to the 911 system</a:t>
            </a:r>
          </a:p>
          <a:p>
            <a:pPr lvl="0"/>
            <a:r>
              <a:rPr lang="en-US" sz="2400" dirty="0" smtClean="0"/>
              <a:t>distribution of 911 state grant funds </a:t>
            </a:r>
          </a:p>
          <a:p>
            <a:pPr lvl="0"/>
            <a:r>
              <a:rPr lang="en-US" sz="2400" dirty="0" smtClean="0"/>
              <a:t>adoption of administrative regulations</a:t>
            </a:r>
          </a:p>
          <a:p>
            <a:pPr lvl="0"/>
            <a:r>
              <a:rPr lang="en-US" sz="2400" dirty="0" smtClean="0"/>
              <a:t>selection of the Local Collection Point Administrator (LCPA)</a:t>
            </a:r>
          </a:p>
          <a:p>
            <a:pPr lvl="0"/>
            <a:r>
              <a:rPr lang="en-US" sz="2400" dirty="0" smtClean="0"/>
              <a:t>providing guidance to 117 Public Safety Answering Points (PSAPs) in Kansas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911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478385" cy="364913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Establishes common fee of $.53 per month per communications device capable of calling 911 </a:t>
            </a:r>
          </a:p>
          <a:p>
            <a:r>
              <a:rPr lang="en-US" sz="2600" dirty="0" smtClean="0"/>
              <a:t>Establishes a prepaid wireless 911 fee of 1.06% per retail transaction</a:t>
            </a:r>
          </a:p>
          <a:p>
            <a:r>
              <a:rPr lang="en-US" sz="2600" dirty="0" smtClean="0"/>
              <a:t>Establishes restrictions as to how 911 funds may be expended by PSAPs in the course of providing 911 service in their jurisdictions</a:t>
            </a:r>
          </a:p>
          <a:p>
            <a:r>
              <a:rPr lang="en-US" sz="2600" b="1" dirty="0" smtClean="0"/>
              <a:t>Directs that 911 state grant funds administered by the Council should be expended on</a:t>
            </a:r>
            <a:endParaRPr lang="en-US" sz="2600" dirty="0" smtClean="0"/>
          </a:p>
          <a:p>
            <a:pPr lvl="1"/>
            <a:r>
              <a:rPr lang="en-US" sz="2200" dirty="0" smtClean="0"/>
              <a:t>Projects for the implementation of Next Generation 911 services</a:t>
            </a:r>
          </a:p>
          <a:p>
            <a:pPr lvl="1"/>
            <a:r>
              <a:rPr lang="en-US" sz="2200" dirty="0" smtClean="0"/>
              <a:t>Cost sharing and PSAP consolidation projects</a:t>
            </a:r>
          </a:p>
          <a:p>
            <a:pPr lvl="1"/>
            <a:r>
              <a:rPr lang="en-US" sz="2200" dirty="0" smtClean="0"/>
              <a:t>Expenses related to the Council, and for audits of the 911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911 act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Provides for each county to receive a minimum of $50,000 per year in 911 revenue so that PSAPs across the state would have the base funding needed to provide for an equitable level of 911 service</a:t>
            </a:r>
          </a:p>
          <a:p>
            <a:r>
              <a:rPr lang="en-US" sz="2400" b="1" dirty="0" smtClean="0"/>
              <a:t>In 2014, the number of Counties receiving additional 911 revenues to reach the $50,000 annual revenue minimum totaled 55 out of the 105 counties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F47-5595-44CD-81CA-9AC2B4B1FE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770</TotalTime>
  <Words>3039</Words>
  <Application>Microsoft Macintosh PowerPoint</Application>
  <PresentationFormat>Custom</PresentationFormat>
  <Paragraphs>586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Celestial</vt:lpstr>
      <vt:lpstr>PSAP Launch March 11, 2015 Crisis City, Kansas</vt:lpstr>
      <vt:lpstr>PowerPoint Presentation</vt:lpstr>
      <vt:lpstr>Welcome (Scott ekberg)</vt:lpstr>
      <vt:lpstr>NG911 Progress Nationally</vt:lpstr>
      <vt:lpstr>Coordinating council update (Walt way)</vt:lpstr>
      <vt:lpstr>background</vt:lpstr>
      <vt:lpstr>Council has broad statutory responsibilities</vt:lpstr>
      <vt:lpstr>The 911 act</vt:lpstr>
      <vt:lpstr>The 911 act (cont.)</vt:lpstr>
      <vt:lpstr>Building blocks of NG911 System</vt:lpstr>
      <vt:lpstr>Accomplishments of the council</vt:lpstr>
      <vt:lpstr>Accomplishments of the council (cont.)</vt:lpstr>
      <vt:lpstr>PowerPoint Presentation</vt:lpstr>
      <vt:lpstr>PSAP implementation plan (Scott Ekberg)</vt:lpstr>
      <vt:lpstr>Deployment Strategy</vt:lpstr>
      <vt:lpstr>PowerPoint Presentation</vt:lpstr>
      <vt:lpstr>Infrastructure (Jay Coverdale)</vt:lpstr>
      <vt:lpstr>Infrastructure</vt:lpstr>
      <vt:lpstr>PowerPoint Presentation</vt:lpstr>
      <vt:lpstr>NG911 training (Michele Abbott)</vt:lpstr>
      <vt:lpstr>Training plan - it is a big deal</vt:lpstr>
      <vt:lpstr>Training plan – APCO, Apr 27-29</vt:lpstr>
      <vt:lpstr>Training plan – initial PSAP training</vt:lpstr>
      <vt:lpstr>Training plan – regional training</vt:lpstr>
      <vt:lpstr>Training plan – as psap comes on line</vt:lpstr>
      <vt:lpstr>Michele Abbott, Operations Committee Chair  Michele.abbott@renolec.com  620-694-2806</vt:lpstr>
      <vt:lpstr>The GIS Connection (ken Nelson)</vt:lpstr>
      <vt:lpstr>Geographic Information System</vt:lpstr>
      <vt:lpstr>Why are we HERE...WE, as in THE GIS PEOPLE</vt:lpstr>
      <vt:lpstr>Primary goal</vt:lpstr>
      <vt:lpstr>Gis data requirements</vt:lpstr>
      <vt:lpstr>Gis gap analysis and data remediation</vt:lpstr>
      <vt:lpstr>Kansas nG911 GIS Data Model</vt:lpstr>
      <vt:lpstr>Statewide Orthoimagery</vt:lpstr>
      <vt:lpstr>GIS Data Aggregation</vt:lpstr>
      <vt:lpstr>Gis subcommittee</vt:lpstr>
      <vt:lpstr>Next steps</vt:lpstr>
      <vt:lpstr>Call Handling solution (Phillip ryan)</vt:lpstr>
      <vt:lpstr>Call Handling Solution</vt:lpstr>
      <vt:lpstr>Call Handling Package and Options</vt:lpstr>
      <vt:lpstr>Project Plan (Randall White)</vt:lpstr>
      <vt:lpstr>Project Plan</vt:lpstr>
      <vt:lpstr>Service Order request</vt:lpstr>
      <vt:lpstr>Typical Site Survey</vt:lpstr>
      <vt:lpstr>Site Conditioning</vt:lpstr>
      <vt:lpstr>Change Management: Stability and integrity</vt:lpstr>
      <vt:lpstr>Cost and administration (Scott ekberg)</vt:lpstr>
      <vt:lpstr>Cost Recovery plan</vt:lpstr>
      <vt:lpstr>Cost Recovery Totals</vt:lpstr>
      <vt:lpstr>Examples of Impact on Selected PSAPS</vt:lpstr>
      <vt:lpstr>What about CAMA charges and ali fees</vt:lpstr>
      <vt:lpstr>Expectations of PSAPs</vt:lpstr>
      <vt:lpstr>Memorandum of Understanding</vt:lpstr>
      <vt:lpstr>Next steps</vt:lpstr>
      <vt:lpstr>Who Ya gonna call…</vt:lpstr>
      <vt:lpstr>Thank you for coming…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PSAP Launch March 11, 2015 Crisis City, Kansas</dc:title>
  <dc:creator>Randall White</dc:creator>
  <cp:lastModifiedBy>Ricky Leitner</cp:lastModifiedBy>
  <cp:revision>113</cp:revision>
  <dcterms:created xsi:type="dcterms:W3CDTF">2015-03-02T15:51:02Z</dcterms:created>
  <dcterms:modified xsi:type="dcterms:W3CDTF">2017-07-05T23:26:36Z</dcterms:modified>
</cp:coreProperties>
</file>