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58" r:id="rId3"/>
    <p:sldId id="269" r:id="rId4"/>
    <p:sldId id="265" r:id="rId5"/>
    <p:sldId id="261" r:id="rId6"/>
    <p:sldId id="267" r:id="rId7"/>
    <p:sldId id="257" r:id="rId8"/>
    <p:sldId id="266" r:id="rId9"/>
    <p:sldId id="260" r:id="rId10"/>
    <p:sldId id="271" r:id="rId11"/>
    <p:sldId id="272" r:id="rId12"/>
    <p:sldId id="273" r:id="rId13"/>
    <p:sldId id="263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C2C546-E855-4E80-969E-069CBDCB31B9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9622ED57-B89E-4F02-82D0-F3944718EF8F}">
      <dgm:prSet phldrT="[Text]"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Chair</a:t>
          </a:r>
          <a:endParaRPr lang="en-US" dirty="0">
            <a:latin typeface="Arial Narrow" panose="020B0606020202030204" pitchFamily="34" charset="0"/>
          </a:endParaRPr>
        </a:p>
      </dgm:t>
    </dgm:pt>
    <dgm:pt modelId="{064DC3E0-ED24-4DDE-A471-13553F7B1019}" type="parTrans" cxnId="{E855555D-3F73-49DA-A1F4-AC9AD00463F0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8D232FB3-6AE0-4A3C-9C2D-56A007E90BDB}" type="sibTrans" cxnId="{E855555D-3F73-49DA-A1F4-AC9AD00463F0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Ken Nelson</a:t>
          </a:r>
          <a:endParaRPr lang="en-US" dirty="0">
            <a:latin typeface="Arial Narrow" panose="020B0606020202030204" pitchFamily="34" charset="0"/>
          </a:endParaRPr>
        </a:p>
      </dgm:t>
    </dgm:pt>
    <dgm:pt modelId="{2C44B935-C164-445E-B6B5-771369F9867E}" type="asst">
      <dgm:prSet phldrT="[Text]"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NG911 Liaison</a:t>
          </a:r>
          <a:endParaRPr lang="en-US" dirty="0">
            <a:latin typeface="Arial Narrow" panose="020B0606020202030204" pitchFamily="34" charset="0"/>
          </a:endParaRPr>
        </a:p>
      </dgm:t>
    </dgm:pt>
    <dgm:pt modelId="{3763E0CE-6726-4623-9E78-F394A30B0E4C}" type="parTrans" cxnId="{8B2E5844-97B8-4494-9FDE-3F935B318723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6FD88687-2CDC-4395-8922-76FFB073918C}" type="sibTrans" cxnId="{8B2E5844-97B8-4494-9FDE-3F935B318723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Scott Ekberg</a:t>
          </a:r>
          <a:endParaRPr lang="en-US" dirty="0">
            <a:latin typeface="Arial Narrow" panose="020B0606020202030204" pitchFamily="34" charset="0"/>
          </a:endParaRPr>
        </a:p>
      </dgm:t>
    </dgm:pt>
    <dgm:pt modelId="{FE17A520-CAC4-48EB-B6B3-87DEC0F603D0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KU DASC</a:t>
          </a:r>
          <a:endParaRPr lang="en-US" dirty="0">
            <a:latin typeface="Arial Narrow" panose="020B0606020202030204" pitchFamily="34" charset="0"/>
          </a:endParaRPr>
        </a:p>
      </dgm:t>
    </dgm:pt>
    <dgm:pt modelId="{E0BD71A3-3363-498C-8C2C-0751FE6EF819}" type="parTrans" cxnId="{2F6DC5DE-AEE7-478F-A93F-6559BAAE7983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8687FC4B-6EFF-4585-AC3F-72A7469F1D4E}" type="sibTrans" cxnId="{2F6DC5DE-AEE7-478F-A93F-6559BAAE7983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Eileen Battles</a:t>
          </a:r>
          <a:endParaRPr lang="en-US" dirty="0">
            <a:latin typeface="Arial Narrow" panose="020B0606020202030204" pitchFamily="34" charset="0"/>
          </a:endParaRPr>
        </a:p>
      </dgm:t>
    </dgm:pt>
    <dgm:pt modelId="{8B607C59-46DF-493B-B0EB-5DD6F1D614F8}" type="asst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NG911 Program </a:t>
          </a:r>
          <a:r>
            <a:rPr lang="en-US" dirty="0" err="1" smtClean="0">
              <a:latin typeface="Arial Narrow" panose="020B0606020202030204" pitchFamily="34" charset="0"/>
            </a:rPr>
            <a:t>Mgr</a:t>
          </a:r>
          <a:endParaRPr lang="en-US" dirty="0">
            <a:latin typeface="Arial Narrow" panose="020B0606020202030204" pitchFamily="34" charset="0"/>
          </a:endParaRPr>
        </a:p>
      </dgm:t>
    </dgm:pt>
    <dgm:pt modelId="{C8D1DCE1-DEF3-4508-82FD-7A6AD3D5BA45}" type="parTrans" cxnId="{99934E28-BEB7-4568-9FA8-3427B5285988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901466B7-EF2C-42A3-88C7-7A2E3706A889}" type="sibTrans" cxnId="{99934E28-BEB7-4568-9FA8-3427B5285988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Randall White</a:t>
          </a:r>
          <a:endParaRPr lang="en-US" dirty="0">
            <a:latin typeface="Arial Narrow" panose="020B0606020202030204" pitchFamily="34" charset="0"/>
          </a:endParaRPr>
        </a:p>
      </dgm:t>
    </dgm:pt>
    <dgm:pt modelId="{09A07D58-1A6C-4642-96F2-CB62F9C93AFE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Ellis County</a:t>
          </a:r>
          <a:endParaRPr lang="en-US" dirty="0">
            <a:latin typeface="Arial Narrow" panose="020B0606020202030204" pitchFamily="34" charset="0"/>
          </a:endParaRPr>
        </a:p>
      </dgm:t>
    </dgm:pt>
    <dgm:pt modelId="{6EDD4E01-EAA3-4C32-925A-EBBD1B29C8CF}" type="parTrans" cxnId="{E34A7CCC-A487-4616-8301-BF68C7B9CF3D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F305623D-49B7-4570-A381-623D1061F5E4}" type="sibTrans" cxnId="{E34A7CCC-A487-4616-8301-BF68C7B9CF3D}">
      <dgm:prSet/>
      <dgm:spPr/>
      <dgm:t>
        <a:bodyPr/>
        <a:lstStyle/>
        <a:p>
          <a:r>
            <a:rPr lang="en-US" dirty="0" err="1" smtClean="0">
              <a:latin typeface="Arial Narrow" panose="020B0606020202030204" pitchFamily="34" charset="0"/>
            </a:rPr>
            <a:t>Eamonn</a:t>
          </a:r>
          <a:r>
            <a:rPr lang="en-US" dirty="0" smtClean="0">
              <a:latin typeface="Arial Narrow" panose="020B0606020202030204" pitchFamily="34" charset="0"/>
            </a:rPr>
            <a:t> </a:t>
          </a:r>
          <a:r>
            <a:rPr lang="en-US" dirty="0" err="1" smtClean="0">
              <a:latin typeface="Arial Narrow" panose="020B0606020202030204" pitchFamily="34" charset="0"/>
            </a:rPr>
            <a:t>Coveney</a:t>
          </a:r>
          <a:endParaRPr lang="en-US" dirty="0">
            <a:latin typeface="Arial Narrow" panose="020B0606020202030204" pitchFamily="34" charset="0"/>
          </a:endParaRPr>
        </a:p>
      </dgm:t>
    </dgm:pt>
    <dgm:pt modelId="{06912740-31F3-4654-B384-5A6895B09A2C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KDOT</a:t>
          </a:r>
          <a:endParaRPr lang="en-US" dirty="0">
            <a:latin typeface="Arial Narrow" panose="020B0606020202030204" pitchFamily="34" charset="0"/>
          </a:endParaRPr>
        </a:p>
      </dgm:t>
    </dgm:pt>
    <dgm:pt modelId="{E9E7FBB0-167C-4C03-88FA-A1AAD02631B1}" type="parTrans" cxnId="{F95F1741-1DFB-4931-AD9B-621C4479381F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B5893C47-900B-40EE-AB2B-6E8659EF893F}" type="sibTrans" cxnId="{F95F1741-1DFB-4931-AD9B-621C4479381F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Kyle </a:t>
          </a:r>
          <a:r>
            <a:rPr lang="en-US" dirty="0" err="1" smtClean="0">
              <a:latin typeface="Arial Narrow" panose="020B0606020202030204" pitchFamily="34" charset="0"/>
            </a:rPr>
            <a:t>Gonterwitz</a:t>
          </a:r>
          <a:endParaRPr lang="en-US" dirty="0">
            <a:latin typeface="Arial Narrow" panose="020B0606020202030204" pitchFamily="34" charset="0"/>
          </a:endParaRPr>
        </a:p>
      </dgm:t>
    </dgm:pt>
    <dgm:pt modelId="{95269F2C-463A-4047-BBC5-391FF047C741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Riley Co</a:t>
          </a:r>
          <a:endParaRPr lang="en-US" dirty="0">
            <a:latin typeface="Arial Narrow" panose="020B0606020202030204" pitchFamily="34" charset="0"/>
          </a:endParaRPr>
        </a:p>
      </dgm:t>
    </dgm:pt>
    <dgm:pt modelId="{6ED59D24-1F46-48CF-9C0B-39D4E07A59E2}" type="parTrans" cxnId="{0B144CB6-63B6-47C3-9950-7C49DE48B170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A2CB825B-005D-4926-A6F0-C98FB0D466DF}" type="sibTrans" cxnId="{0B144CB6-63B6-47C3-9950-7C49DE48B170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Sherri Taylor</a:t>
          </a:r>
          <a:endParaRPr lang="en-US" dirty="0">
            <a:latin typeface="Arial Narrow" panose="020B0606020202030204" pitchFamily="34" charset="0"/>
          </a:endParaRPr>
        </a:p>
      </dgm:t>
    </dgm:pt>
    <dgm:pt modelId="{C6163FF1-F0E3-4AC9-9AC2-D5D7AE5304ED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Sedgwick Co</a:t>
          </a:r>
          <a:endParaRPr lang="en-US" dirty="0">
            <a:latin typeface="Arial Narrow" panose="020B0606020202030204" pitchFamily="34" charset="0"/>
          </a:endParaRPr>
        </a:p>
      </dgm:t>
    </dgm:pt>
    <dgm:pt modelId="{106CA50A-54A7-4AD6-8BAA-5F4CDEF5805C}" type="parTrans" cxnId="{754B2D9C-8CD1-4FA3-BA72-1FB78AAA75CD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8520B1BD-1301-4A66-8F7B-15AD893EF52B}" type="sibTrans" cxnId="{754B2D9C-8CD1-4FA3-BA72-1FB78AAA75CD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John Rogers</a:t>
          </a:r>
          <a:endParaRPr lang="en-US" dirty="0">
            <a:latin typeface="Arial Narrow" panose="020B0606020202030204" pitchFamily="34" charset="0"/>
          </a:endParaRPr>
        </a:p>
      </dgm:t>
    </dgm:pt>
    <dgm:pt modelId="{40EBEE3F-1128-472A-AF48-970236107674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Johnson Co</a:t>
          </a:r>
          <a:endParaRPr lang="en-US" dirty="0">
            <a:latin typeface="Arial Narrow" panose="020B0606020202030204" pitchFamily="34" charset="0"/>
          </a:endParaRPr>
        </a:p>
      </dgm:t>
    </dgm:pt>
    <dgm:pt modelId="{F90960CB-ED37-4EBC-B86A-4D10BE8F6154}" type="parTrans" cxnId="{041CA114-A7D1-4A4D-AC99-3F9BB44C342B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C1592AAA-F107-48B7-AB1E-B6FC42408A23}" type="sibTrans" cxnId="{041CA114-A7D1-4A4D-AC99-3F9BB44C342B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Keith Shaw</a:t>
          </a:r>
          <a:endParaRPr lang="en-US" dirty="0">
            <a:latin typeface="Arial Narrow" panose="020B0606020202030204" pitchFamily="34" charset="0"/>
          </a:endParaRPr>
        </a:p>
      </dgm:t>
    </dgm:pt>
    <dgm:pt modelId="{99A1D528-6516-4D48-BD92-CC4B158CF5CE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Johnson Co</a:t>
          </a:r>
          <a:endParaRPr lang="en-US" dirty="0">
            <a:latin typeface="Arial Narrow" panose="020B0606020202030204" pitchFamily="34" charset="0"/>
          </a:endParaRPr>
        </a:p>
      </dgm:t>
    </dgm:pt>
    <dgm:pt modelId="{8B5C3522-4CF8-41DE-A5B7-A3128518ED98}" type="parTrans" cxnId="{A752EF8C-7103-4FEE-82C8-03E35EB515A9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C3E2A134-8C9C-41BF-B58F-201B58CB5DAA}" type="sibTrans" cxnId="{A752EF8C-7103-4FEE-82C8-03E35EB515A9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Mark Whelan</a:t>
          </a:r>
          <a:endParaRPr lang="en-US" dirty="0">
            <a:latin typeface="Arial Narrow" panose="020B0606020202030204" pitchFamily="34" charset="0"/>
          </a:endParaRPr>
        </a:p>
      </dgm:t>
    </dgm:pt>
    <dgm:pt modelId="{185287DC-3E9B-3A46-AFF7-70D641DC0DFB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MARC</a:t>
          </a:r>
          <a:endParaRPr lang="en-US" dirty="0">
            <a:latin typeface="Arial Narrow" panose="020B0606020202030204" pitchFamily="34" charset="0"/>
          </a:endParaRPr>
        </a:p>
      </dgm:t>
    </dgm:pt>
    <dgm:pt modelId="{04D1BE43-83D7-3F47-840C-C4EE287485AC}" type="parTrans" cxnId="{D7EC9580-C194-F448-B1D3-BEDABD89F42C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09D7959E-B319-D54C-A610-B34A723025B9}" type="sibTrans" cxnId="{D7EC9580-C194-F448-B1D3-BEDABD89F42C}">
      <dgm:prSet/>
      <dgm:spPr/>
      <dgm:t>
        <a:bodyPr/>
        <a:lstStyle/>
        <a:p>
          <a:r>
            <a:rPr lang="en-US" dirty="0" err="1" smtClean="0">
              <a:latin typeface="Arial Narrow" panose="020B0606020202030204" pitchFamily="34" charset="0"/>
            </a:rPr>
            <a:t>Saralyn</a:t>
          </a:r>
          <a:r>
            <a:rPr lang="en-US" dirty="0" smtClean="0">
              <a:latin typeface="Arial Narrow" panose="020B0606020202030204" pitchFamily="34" charset="0"/>
            </a:rPr>
            <a:t> Hayes</a:t>
          </a:r>
          <a:endParaRPr lang="en-US" dirty="0">
            <a:latin typeface="Arial Narrow" panose="020B0606020202030204" pitchFamily="34" charset="0"/>
          </a:endParaRPr>
        </a:p>
      </dgm:t>
    </dgm:pt>
    <dgm:pt modelId="{42D55C4C-A29A-B348-BA3F-79D800903528}">
      <dgm:prSet/>
      <dgm:spPr/>
      <dgm:t>
        <a:bodyPr/>
        <a:lstStyle/>
        <a:p>
          <a:r>
            <a:rPr lang="en-US" dirty="0" smtClean="0"/>
            <a:t>Co-Chair</a:t>
          </a:r>
          <a:endParaRPr lang="en-US" dirty="0"/>
        </a:p>
      </dgm:t>
    </dgm:pt>
    <dgm:pt modelId="{948877C0-E377-8B47-B863-6A3DF8FCF757}" type="parTrans" cxnId="{B3E7341F-2C9B-4942-8EEB-4551CF329DEF}">
      <dgm:prSet/>
      <dgm:spPr/>
      <dgm:t>
        <a:bodyPr/>
        <a:lstStyle/>
        <a:p>
          <a:endParaRPr lang="en-US"/>
        </a:p>
      </dgm:t>
    </dgm:pt>
    <dgm:pt modelId="{17F11537-C4F9-C147-844B-57E6EBC969EE}" type="sibTrans" cxnId="{B3E7341F-2C9B-4942-8EEB-4551CF329DEF}">
      <dgm:prSet/>
      <dgm:spPr/>
      <dgm:t>
        <a:bodyPr/>
        <a:lstStyle/>
        <a:p>
          <a:r>
            <a:rPr lang="en-US" dirty="0" smtClean="0"/>
            <a:t>Sherry Massey</a:t>
          </a:r>
          <a:endParaRPr lang="en-US" dirty="0"/>
        </a:p>
      </dgm:t>
    </dgm:pt>
    <dgm:pt modelId="{49B80B97-1720-417C-A125-562CF642DF61}" type="pres">
      <dgm:prSet presAssocID="{9BC2C546-E855-4E80-969E-069CBDCB31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A249FC-4FB6-4F6D-BEF2-DEB045B94FD7}" type="pres">
      <dgm:prSet presAssocID="{9622ED57-B89E-4F02-82D0-F3944718EF8F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B45D927-3E6C-4BDD-8C2B-E9FB8F8D0EAA}" type="pres">
      <dgm:prSet presAssocID="{9622ED57-B89E-4F02-82D0-F3944718EF8F}" presName="rootComposite1" presStyleCnt="0"/>
      <dgm:spPr/>
      <dgm:t>
        <a:bodyPr/>
        <a:lstStyle/>
        <a:p>
          <a:endParaRPr lang="en-US"/>
        </a:p>
      </dgm:t>
    </dgm:pt>
    <dgm:pt modelId="{002C64B8-55DB-4804-87FC-703C3E898906}" type="pres">
      <dgm:prSet presAssocID="{9622ED57-B89E-4F02-82D0-F3944718EF8F}" presName="rootText1" presStyleLbl="node0" presStyleIdx="0" presStyleCnt="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5879AD9C-BEB8-48FE-8A45-5164D642E616}" type="pres">
      <dgm:prSet presAssocID="{9622ED57-B89E-4F02-82D0-F3944718EF8F}" presName="titleText1" presStyleLbl="fgAcc0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488DCA5-06CA-4AA2-A0E8-AABC12978EA2}" type="pres">
      <dgm:prSet presAssocID="{9622ED57-B89E-4F02-82D0-F3944718EF8F}" presName="rootConnector1" presStyleLbl="node1" presStyleIdx="0" presStyleCnt="8"/>
      <dgm:spPr/>
      <dgm:t>
        <a:bodyPr/>
        <a:lstStyle/>
        <a:p>
          <a:endParaRPr lang="en-US"/>
        </a:p>
      </dgm:t>
    </dgm:pt>
    <dgm:pt modelId="{ED00D57B-1CDD-417B-A132-5DC53E481037}" type="pres">
      <dgm:prSet presAssocID="{9622ED57-B89E-4F02-82D0-F3944718EF8F}" presName="hierChild2" presStyleCnt="0"/>
      <dgm:spPr/>
      <dgm:t>
        <a:bodyPr/>
        <a:lstStyle/>
        <a:p>
          <a:endParaRPr lang="en-US"/>
        </a:p>
      </dgm:t>
    </dgm:pt>
    <dgm:pt modelId="{5C501987-CB0E-48A1-B4D7-557A7E288F18}" type="pres">
      <dgm:prSet presAssocID="{9622ED57-B89E-4F02-82D0-F3944718EF8F}" presName="hierChild3" presStyleCnt="0"/>
      <dgm:spPr/>
      <dgm:t>
        <a:bodyPr/>
        <a:lstStyle/>
        <a:p>
          <a:endParaRPr lang="en-US"/>
        </a:p>
      </dgm:t>
    </dgm:pt>
    <dgm:pt modelId="{D96CBC9A-9003-284E-8757-3602B9F2BB99}" type="pres">
      <dgm:prSet presAssocID="{42D55C4C-A29A-B348-BA3F-79D800903528}" presName="hierRoot1" presStyleCnt="0">
        <dgm:presLayoutVars>
          <dgm:hierBranch val="init"/>
        </dgm:presLayoutVars>
      </dgm:prSet>
      <dgm:spPr/>
    </dgm:pt>
    <dgm:pt modelId="{94B88F55-C4CA-8445-96CA-0D60A4080E3A}" type="pres">
      <dgm:prSet presAssocID="{42D55C4C-A29A-B348-BA3F-79D800903528}" presName="rootComposite1" presStyleCnt="0"/>
      <dgm:spPr/>
    </dgm:pt>
    <dgm:pt modelId="{D87436C0-6CDD-2B4F-B8F9-7003486184B8}" type="pres">
      <dgm:prSet presAssocID="{42D55C4C-A29A-B348-BA3F-79D800903528}" presName="rootText1" presStyleLbl="node0" presStyleIdx="1" presStyleCnt="2" custLinFactNeighborX="102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E7A6C3F-4B49-6146-B6E4-5FD54BEB3536}" type="pres">
      <dgm:prSet presAssocID="{42D55C4C-A29A-B348-BA3F-79D800903528}" presName="titleText1" presStyleLbl="fgAcc0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C8BDC88-835B-BD43-80AA-3808F6B0DF8C}" type="pres">
      <dgm:prSet presAssocID="{42D55C4C-A29A-B348-BA3F-79D800903528}" presName="rootConnector1" presStyleLbl="node1" presStyleIdx="0" presStyleCnt="8"/>
      <dgm:spPr/>
      <dgm:t>
        <a:bodyPr/>
        <a:lstStyle/>
        <a:p>
          <a:endParaRPr lang="en-US"/>
        </a:p>
      </dgm:t>
    </dgm:pt>
    <dgm:pt modelId="{A1B8CC3E-A0A0-154A-9DD1-66ED1AB71D4A}" type="pres">
      <dgm:prSet presAssocID="{42D55C4C-A29A-B348-BA3F-79D800903528}" presName="hierChild2" presStyleCnt="0"/>
      <dgm:spPr/>
    </dgm:pt>
    <dgm:pt modelId="{771E9C90-1D34-4E11-BCE2-A0E9FDC0965B}" type="pres">
      <dgm:prSet presAssocID="{E0BD71A3-3363-498C-8C2C-0751FE6EF819}" presName="Name37" presStyleLbl="parChTrans1D2" presStyleIdx="0" presStyleCnt="10"/>
      <dgm:spPr/>
      <dgm:t>
        <a:bodyPr/>
        <a:lstStyle/>
        <a:p>
          <a:endParaRPr lang="en-US"/>
        </a:p>
      </dgm:t>
    </dgm:pt>
    <dgm:pt modelId="{7D8FD572-CEB2-426D-BF1C-FDD2CB1CF835}" type="pres">
      <dgm:prSet presAssocID="{FE17A520-CAC4-48EB-B6B3-87DEC0F603D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997F1D9-550A-4EA6-B88F-8429A24AF8DB}" type="pres">
      <dgm:prSet presAssocID="{FE17A520-CAC4-48EB-B6B3-87DEC0F603D0}" presName="rootComposite" presStyleCnt="0"/>
      <dgm:spPr/>
      <dgm:t>
        <a:bodyPr/>
        <a:lstStyle/>
        <a:p>
          <a:endParaRPr lang="en-US"/>
        </a:p>
      </dgm:t>
    </dgm:pt>
    <dgm:pt modelId="{226DD544-F152-4EFC-89E1-C6073F7CE3C3}" type="pres">
      <dgm:prSet presAssocID="{FE17A520-CAC4-48EB-B6B3-87DEC0F603D0}" presName="rootText" presStyleLbl="node1" presStyleIdx="0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BBECE72B-834E-4D7F-B869-853019CCF9B7}" type="pres">
      <dgm:prSet presAssocID="{FE17A520-CAC4-48EB-B6B3-87DEC0F603D0}" presName="titleText2" presStyleLbl="fgAcc1" presStyleIdx="0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EB4BACF-1AE9-4C60-86F7-B2F6B6DB71B7}" type="pres">
      <dgm:prSet presAssocID="{FE17A520-CAC4-48EB-B6B3-87DEC0F603D0}" presName="rootConnector" presStyleLbl="node2" presStyleIdx="0" presStyleCnt="0"/>
      <dgm:spPr/>
      <dgm:t>
        <a:bodyPr/>
        <a:lstStyle/>
        <a:p>
          <a:endParaRPr lang="en-US"/>
        </a:p>
      </dgm:t>
    </dgm:pt>
    <dgm:pt modelId="{F3D6F907-0751-4DA2-9278-EC07FE59E257}" type="pres">
      <dgm:prSet presAssocID="{FE17A520-CAC4-48EB-B6B3-87DEC0F603D0}" presName="hierChild4" presStyleCnt="0"/>
      <dgm:spPr/>
      <dgm:t>
        <a:bodyPr/>
        <a:lstStyle/>
        <a:p>
          <a:endParaRPr lang="en-US"/>
        </a:p>
      </dgm:t>
    </dgm:pt>
    <dgm:pt modelId="{66189D8E-0366-4CF4-BE1F-B6390C7DF7F8}" type="pres">
      <dgm:prSet presAssocID="{FE17A520-CAC4-48EB-B6B3-87DEC0F603D0}" presName="hierChild5" presStyleCnt="0"/>
      <dgm:spPr/>
      <dgm:t>
        <a:bodyPr/>
        <a:lstStyle/>
        <a:p>
          <a:endParaRPr lang="en-US"/>
        </a:p>
      </dgm:t>
    </dgm:pt>
    <dgm:pt modelId="{5C41C7CB-3BC9-4391-B107-0995E91254E0}" type="pres">
      <dgm:prSet presAssocID="{6EDD4E01-EAA3-4C32-925A-EBBD1B29C8CF}" presName="Name37" presStyleLbl="parChTrans1D2" presStyleIdx="1" presStyleCnt="10"/>
      <dgm:spPr/>
      <dgm:t>
        <a:bodyPr/>
        <a:lstStyle/>
        <a:p>
          <a:endParaRPr lang="en-US"/>
        </a:p>
      </dgm:t>
    </dgm:pt>
    <dgm:pt modelId="{3CCD0762-AFE7-4450-A4A8-9C8EF590A13B}" type="pres">
      <dgm:prSet presAssocID="{09A07D58-1A6C-4642-96F2-CB62F9C93AFE}" presName="hierRoot2" presStyleCnt="0">
        <dgm:presLayoutVars>
          <dgm:hierBranch val="init"/>
        </dgm:presLayoutVars>
      </dgm:prSet>
      <dgm:spPr/>
    </dgm:pt>
    <dgm:pt modelId="{BA06007A-F9FF-4732-94D6-01686344FDC9}" type="pres">
      <dgm:prSet presAssocID="{09A07D58-1A6C-4642-96F2-CB62F9C93AFE}" presName="rootComposite" presStyleCnt="0"/>
      <dgm:spPr/>
    </dgm:pt>
    <dgm:pt modelId="{67E0391B-49C6-4A71-92B0-224EFD32ABFD}" type="pres">
      <dgm:prSet presAssocID="{09A07D58-1A6C-4642-96F2-CB62F9C93AFE}" presName="rootText" presStyleLbl="node1" presStyleIdx="1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20360A55-AD60-4A5B-824A-6DFFCBAE50A3}" type="pres">
      <dgm:prSet presAssocID="{09A07D58-1A6C-4642-96F2-CB62F9C93AFE}" presName="titleText2" presStyleLbl="fgAcc1" presStyleIdx="1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CD6F102-3251-44B5-830C-7883B4FDDAAA}" type="pres">
      <dgm:prSet presAssocID="{09A07D58-1A6C-4642-96F2-CB62F9C93AFE}" presName="rootConnector" presStyleLbl="node2" presStyleIdx="0" presStyleCnt="0"/>
      <dgm:spPr/>
      <dgm:t>
        <a:bodyPr/>
        <a:lstStyle/>
        <a:p>
          <a:endParaRPr lang="en-US"/>
        </a:p>
      </dgm:t>
    </dgm:pt>
    <dgm:pt modelId="{4976E77F-C156-4185-9B3D-67FCC19BB273}" type="pres">
      <dgm:prSet presAssocID="{09A07D58-1A6C-4642-96F2-CB62F9C93AFE}" presName="hierChild4" presStyleCnt="0"/>
      <dgm:spPr/>
    </dgm:pt>
    <dgm:pt modelId="{7B14F197-32A0-4CEE-A1AA-8E759D71716E}" type="pres">
      <dgm:prSet presAssocID="{09A07D58-1A6C-4642-96F2-CB62F9C93AFE}" presName="hierChild5" presStyleCnt="0"/>
      <dgm:spPr/>
    </dgm:pt>
    <dgm:pt modelId="{A98B482A-76DF-43AB-8FA9-BD1D1DA59FF2}" type="pres">
      <dgm:prSet presAssocID="{E9E7FBB0-167C-4C03-88FA-A1AAD02631B1}" presName="Name37" presStyleLbl="parChTrans1D2" presStyleIdx="2" presStyleCnt="10"/>
      <dgm:spPr/>
      <dgm:t>
        <a:bodyPr/>
        <a:lstStyle/>
        <a:p>
          <a:endParaRPr lang="en-US"/>
        </a:p>
      </dgm:t>
    </dgm:pt>
    <dgm:pt modelId="{494F957E-67DB-40D6-8029-74EE576C70B0}" type="pres">
      <dgm:prSet presAssocID="{06912740-31F3-4654-B384-5A6895B09A2C}" presName="hierRoot2" presStyleCnt="0">
        <dgm:presLayoutVars>
          <dgm:hierBranch val="init"/>
        </dgm:presLayoutVars>
      </dgm:prSet>
      <dgm:spPr/>
    </dgm:pt>
    <dgm:pt modelId="{E71AF3C9-B3C6-4105-8313-05B13C0F9C9E}" type="pres">
      <dgm:prSet presAssocID="{06912740-31F3-4654-B384-5A6895B09A2C}" presName="rootComposite" presStyleCnt="0"/>
      <dgm:spPr/>
    </dgm:pt>
    <dgm:pt modelId="{5A8D1FEA-2D60-4730-A97F-7FF76190240B}" type="pres">
      <dgm:prSet presAssocID="{06912740-31F3-4654-B384-5A6895B09A2C}" presName="rootText" presStyleLbl="node1" presStyleIdx="2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FB0AE87F-F0A7-4400-8591-D647E22B656B}" type="pres">
      <dgm:prSet presAssocID="{06912740-31F3-4654-B384-5A6895B09A2C}" presName="titleText2" presStyleLbl="fgAcc1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5DF58FD-CFB6-4F35-89B4-6BA5E2719D86}" type="pres">
      <dgm:prSet presAssocID="{06912740-31F3-4654-B384-5A6895B09A2C}" presName="rootConnector" presStyleLbl="node2" presStyleIdx="0" presStyleCnt="0"/>
      <dgm:spPr/>
      <dgm:t>
        <a:bodyPr/>
        <a:lstStyle/>
        <a:p>
          <a:endParaRPr lang="en-US"/>
        </a:p>
      </dgm:t>
    </dgm:pt>
    <dgm:pt modelId="{A88F74FB-E130-4F7D-A16A-630D215E8C1E}" type="pres">
      <dgm:prSet presAssocID="{06912740-31F3-4654-B384-5A6895B09A2C}" presName="hierChild4" presStyleCnt="0"/>
      <dgm:spPr/>
    </dgm:pt>
    <dgm:pt modelId="{1D2BD67C-4F96-45FC-8DDB-56DC76842D6C}" type="pres">
      <dgm:prSet presAssocID="{06912740-31F3-4654-B384-5A6895B09A2C}" presName="hierChild5" presStyleCnt="0"/>
      <dgm:spPr/>
    </dgm:pt>
    <dgm:pt modelId="{68FBAFF0-645E-4255-8A6F-2A8203102270}" type="pres">
      <dgm:prSet presAssocID="{6ED59D24-1F46-48CF-9C0B-39D4E07A59E2}" presName="Name37" presStyleLbl="parChTrans1D2" presStyleIdx="3" presStyleCnt="10"/>
      <dgm:spPr/>
      <dgm:t>
        <a:bodyPr/>
        <a:lstStyle/>
        <a:p>
          <a:endParaRPr lang="en-US"/>
        </a:p>
      </dgm:t>
    </dgm:pt>
    <dgm:pt modelId="{2DDC0AED-D525-4632-8211-CDC85EDFB669}" type="pres">
      <dgm:prSet presAssocID="{95269F2C-463A-4047-BBC5-391FF047C741}" presName="hierRoot2" presStyleCnt="0">
        <dgm:presLayoutVars>
          <dgm:hierBranch val="init"/>
        </dgm:presLayoutVars>
      </dgm:prSet>
      <dgm:spPr/>
    </dgm:pt>
    <dgm:pt modelId="{DD7A36AC-6E1E-421E-A464-751EBB58D04C}" type="pres">
      <dgm:prSet presAssocID="{95269F2C-463A-4047-BBC5-391FF047C741}" presName="rootComposite" presStyleCnt="0"/>
      <dgm:spPr/>
    </dgm:pt>
    <dgm:pt modelId="{0295BAC2-FD45-4D23-9F0B-1B31E0FF46A5}" type="pres">
      <dgm:prSet presAssocID="{95269F2C-463A-4047-BBC5-391FF047C741}" presName="rootText" presStyleLbl="node1" presStyleIdx="3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AEDDDBC4-72B7-4C1C-8259-CA21DA9D5167}" type="pres">
      <dgm:prSet presAssocID="{95269F2C-463A-4047-BBC5-391FF047C741}" presName="titleText2" presStyleLbl="fgAcc1" presStyleIdx="3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D88F924-57A0-476E-9C31-26139A2A42C5}" type="pres">
      <dgm:prSet presAssocID="{95269F2C-463A-4047-BBC5-391FF047C741}" presName="rootConnector" presStyleLbl="node2" presStyleIdx="0" presStyleCnt="0"/>
      <dgm:spPr/>
      <dgm:t>
        <a:bodyPr/>
        <a:lstStyle/>
        <a:p>
          <a:endParaRPr lang="en-US"/>
        </a:p>
      </dgm:t>
    </dgm:pt>
    <dgm:pt modelId="{872D6016-CBD7-4CEC-A7DD-7F1E8F85E2BB}" type="pres">
      <dgm:prSet presAssocID="{95269F2C-463A-4047-BBC5-391FF047C741}" presName="hierChild4" presStyleCnt="0"/>
      <dgm:spPr/>
    </dgm:pt>
    <dgm:pt modelId="{63D1D206-E6B0-4BDE-AB74-D3FAA287C133}" type="pres">
      <dgm:prSet presAssocID="{95269F2C-463A-4047-BBC5-391FF047C741}" presName="hierChild5" presStyleCnt="0"/>
      <dgm:spPr/>
    </dgm:pt>
    <dgm:pt modelId="{4A54DA09-56A6-44F4-98FE-8ED275E91A33}" type="pres">
      <dgm:prSet presAssocID="{106CA50A-54A7-4AD6-8BAA-5F4CDEF5805C}" presName="Name37" presStyleLbl="parChTrans1D2" presStyleIdx="4" presStyleCnt="10"/>
      <dgm:spPr/>
      <dgm:t>
        <a:bodyPr/>
        <a:lstStyle/>
        <a:p>
          <a:endParaRPr lang="en-US"/>
        </a:p>
      </dgm:t>
    </dgm:pt>
    <dgm:pt modelId="{D69EE68D-B51C-43D8-BA80-3DB5DA7C6855}" type="pres">
      <dgm:prSet presAssocID="{C6163FF1-F0E3-4AC9-9AC2-D5D7AE5304ED}" presName="hierRoot2" presStyleCnt="0">
        <dgm:presLayoutVars>
          <dgm:hierBranch val="init"/>
        </dgm:presLayoutVars>
      </dgm:prSet>
      <dgm:spPr/>
    </dgm:pt>
    <dgm:pt modelId="{9F7CC8BF-D595-461F-9B0C-EC0FBF0D1CFB}" type="pres">
      <dgm:prSet presAssocID="{C6163FF1-F0E3-4AC9-9AC2-D5D7AE5304ED}" presName="rootComposite" presStyleCnt="0"/>
      <dgm:spPr/>
    </dgm:pt>
    <dgm:pt modelId="{7210CFEA-7175-4737-890E-BD30118D7C8D}" type="pres">
      <dgm:prSet presAssocID="{C6163FF1-F0E3-4AC9-9AC2-D5D7AE5304ED}" presName="rootText" presStyleLbl="node1" presStyleIdx="4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969359BD-3A9C-4DEF-92AB-1F25B49E7145}" type="pres">
      <dgm:prSet presAssocID="{C6163FF1-F0E3-4AC9-9AC2-D5D7AE5304ED}" presName="titleText2" presStyleLbl="fgAcc1" presStyleIdx="4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8D2EFC9-505E-491D-AA69-F10921C6F63C}" type="pres">
      <dgm:prSet presAssocID="{C6163FF1-F0E3-4AC9-9AC2-D5D7AE5304ED}" presName="rootConnector" presStyleLbl="node2" presStyleIdx="0" presStyleCnt="0"/>
      <dgm:spPr/>
      <dgm:t>
        <a:bodyPr/>
        <a:lstStyle/>
        <a:p>
          <a:endParaRPr lang="en-US"/>
        </a:p>
      </dgm:t>
    </dgm:pt>
    <dgm:pt modelId="{8BA4C9B7-BDA4-4BF2-89C6-63469948DFD1}" type="pres">
      <dgm:prSet presAssocID="{C6163FF1-F0E3-4AC9-9AC2-D5D7AE5304ED}" presName="hierChild4" presStyleCnt="0"/>
      <dgm:spPr/>
    </dgm:pt>
    <dgm:pt modelId="{C395A22E-9411-45B6-BD43-2C3AF0068915}" type="pres">
      <dgm:prSet presAssocID="{C6163FF1-F0E3-4AC9-9AC2-D5D7AE5304ED}" presName="hierChild5" presStyleCnt="0"/>
      <dgm:spPr/>
    </dgm:pt>
    <dgm:pt modelId="{36DEBA6C-0140-4FF6-A0BF-851ACCE6A949}" type="pres">
      <dgm:prSet presAssocID="{F90960CB-ED37-4EBC-B86A-4D10BE8F6154}" presName="Name37" presStyleLbl="parChTrans1D2" presStyleIdx="5" presStyleCnt="10"/>
      <dgm:spPr/>
      <dgm:t>
        <a:bodyPr/>
        <a:lstStyle/>
        <a:p>
          <a:endParaRPr lang="en-US"/>
        </a:p>
      </dgm:t>
    </dgm:pt>
    <dgm:pt modelId="{471A3F52-8B52-46FB-AEAC-C3B63913CEB1}" type="pres">
      <dgm:prSet presAssocID="{40EBEE3F-1128-472A-AF48-970236107674}" presName="hierRoot2" presStyleCnt="0">
        <dgm:presLayoutVars>
          <dgm:hierBranch val="init"/>
        </dgm:presLayoutVars>
      </dgm:prSet>
      <dgm:spPr/>
    </dgm:pt>
    <dgm:pt modelId="{0CAF6B41-53A1-4083-9178-4E783A1F9131}" type="pres">
      <dgm:prSet presAssocID="{40EBEE3F-1128-472A-AF48-970236107674}" presName="rootComposite" presStyleCnt="0"/>
      <dgm:spPr/>
    </dgm:pt>
    <dgm:pt modelId="{74A147EA-1BFA-4325-AB14-141C617B87CC}" type="pres">
      <dgm:prSet presAssocID="{40EBEE3F-1128-472A-AF48-970236107674}" presName="rootText" presStyleLbl="node1" presStyleIdx="5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2A759E6A-FFEA-4FA1-898C-E3CD58B86D93}" type="pres">
      <dgm:prSet presAssocID="{40EBEE3F-1128-472A-AF48-970236107674}" presName="titleText2" presStyleLbl="fgAcc1" presStyleIdx="5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052AC9E-9847-4DF4-BC7C-4529B6661C89}" type="pres">
      <dgm:prSet presAssocID="{40EBEE3F-1128-472A-AF48-970236107674}" presName="rootConnector" presStyleLbl="node2" presStyleIdx="0" presStyleCnt="0"/>
      <dgm:spPr/>
      <dgm:t>
        <a:bodyPr/>
        <a:lstStyle/>
        <a:p>
          <a:endParaRPr lang="en-US"/>
        </a:p>
      </dgm:t>
    </dgm:pt>
    <dgm:pt modelId="{CA0EE3C8-5EE2-4502-A8E0-636BE66BF575}" type="pres">
      <dgm:prSet presAssocID="{40EBEE3F-1128-472A-AF48-970236107674}" presName="hierChild4" presStyleCnt="0"/>
      <dgm:spPr/>
    </dgm:pt>
    <dgm:pt modelId="{F417E84A-F8A5-4061-AD52-25DAF9610751}" type="pres">
      <dgm:prSet presAssocID="{40EBEE3F-1128-472A-AF48-970236107674}" presName="hierChild5" presStyleCnt="0"/>
      <dgm:spPr/>
    </dgm:pt>
    <dgm:pt modelId="{41C8FE97-5DD0-4B3A-85D9-C279E4B6DEC1}" type="pres">
      <dgm:prSet presAssocID="{8B5C3522-4CF8-41DE-A5B7-A3128518ED98}" presName="Name37" presStyleLbl="parChTrans1D2" presStyleIdx="6" presStyleCnt="10"/>
      <dgm:spPr/>
      <dgm:t>
        <a:bodyPr/>
        <a:lstStyle/>
        <a:p>
          <a:endParaRPr lang="en-US"/>
        </a:p>
      </dgm:t>
    </dgm:pt>
    <dgm:pt modelId="{300B33C4-5DAA-40BC-9B02-6B4EBA191A53}" type="pres">
      <dgm:prSet presAssocID="{99A1D528-6516-4D48-BD92-CC4B158CF5CE}" presName="hierRoot2" presStyleCnt="0">
        <dgm:presLayoutVars>
          <dgm:hierBranch val="init"/>
        </dgm:presLayoutVars>
      </dgm:prSet>
      <dgm:spPr/>
    </dgm:pt>
    <dgm:pt modelId="{6E620A69-7BBD-4918-BA42-FB2A0DA8A267}" type="pres">
      <dgm:prSet presAssocID="{99A1D528-6516-4D48-BD92-CC4B158CF5CE}" presName="rootComposite" presStyleCnt="0"/>
      <dgm:spPr/>
    </dgm:pt>
    <dgm:pt modelId="{CEFC1DE1-7F0B-48DD-A352-5B7C8EE59422}" type="pres">
      <dgm:prSet presAssocID="{99A1D528-6516-4D48-BD92-CC4B158CF5CE}" presName="rootText" presStyleLbl="node1" presStyleIdx="6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086B343E-43B6-4223-B9E6-23883D4F5548}" type="pres">
      <dgm:prSet presAssocID="{99A1D528-6516-4D48-BD92-CC4B158CF5CE}" presName="titleText2" presStyleLbl="fgAcc1" presStyleIdx="6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627C037-39F1-4D0C-8506-40DACDF5A579}" type="pres">
      <dgm:prSet presAssocID="{99A1D528-6516-4D48-BD92-CC4B158CF5CE}" presName="rootConnector" presStyleLbl="node2" presStyleIdx="0" presStyleCnt="0"/>
      <dgm:spPr/>
      <dgm:t>
        <a:bodyPr/>
        <a:lstStyle/>
        <a:p>
          <a:endParaRPr lang="en-US"/>
        </a:p>
      </dgm:t>
    </dgm:pt>
    <dgm:pt modelId="{41FE47F6-3EC1-4AA5-995C-98F41A385CC0}" type="pres">
      <dgm:prSet presAssocID="{99A1D528-6516-4D48-BD92-CC4B158CF5CE}" presName="hierChild4" presStyleCnt="0"/>
      <dgm:spPr/>
    </dgm:pt>
    <dgm:pt modelId="{5D643845-8D97-45ED-95E4-04750782F898}" type="pres">
      <dgm:prSet presAssocID="{99A1D528-6516-4D48-BD92-CC4B158CF5CE}" presName="hierChild5" presStyleCnt="0"/>
      <dgm:spPr/>
    </dgm:pt>
    <dgm:pt modelId="{606A52FB-F8DB-BC42-8CA1-7E2061C646D9}" type="pres">
      <dgm:prSet presAssocID="{04D1BE43-83D7-3F47-840C-C4EE287485AC}" presName="Name37" presStyleLbl="parChTrans1D2" presStyleIdx="7" presStyleCnt="10"/>
      <dgm:spPr/>
      <dgm:t>
        <a:bodyPr/>
        <a:lstStyle/>
        <a:p>
          <a:endParaRPr lang="en-US"/>
        </a:p>
      </dgm:t>
    </dgm:pt>
    <dgm:pt modelId="{A9607110-B1B9-354C-B76B-0A0ADCD81ADA}" type="pres">
      <dgm:prSet presAssocID="{185287DC-3E9B-3A46-AFF7-70D641DC0DFB}" presName="hierRoot2" presStyleCnt="0">
        <dgm:presLayoutVars>
          <dgm:hierBranch val="init"/>
        </dgm:presLayoutVars>
      </dgm:prSet>
      <dgm:spPr/>
    </dgm:pt>
    <dgm:pt modelId="{29996DFD-F94F-BB42-9C9A-F8A902C5BC18}" type="pres">
      <dgm:prSet presAssocID="{185287DC-3E9B-3A46-AFF7-70D641DC0DFB}" presName="rootComposite" presStyleCnt="0"/>
      <dgm:spPr/>
    </dgm:pt>
    <dgm:pt modelId="{C769C3E8-F6F9-BE4A-9B50-B035109F686A}" type="pres">
      <dgm:prSet presAssocID="{185287DC-3E9B-3A46-AFF7-70D641DC0DFB}" presName="rootText" presStyleLbl="node1" presStyleIdx="7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AD5D13B7-DCB7-7A48-8F10-5977F87EE3F8}" type="pres">
      <dgm:prSet presAssocID="{185287DC-3E9B-3A46-AFF7-70D641DC0DFB}" presName="titleText2" presStyleLbl="fgAcc1" presStyleIdx="7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B2AF81B-C899-7C42-B566-4F4D003511B8}" type="pres">
      <dgm:prSet presAssocID="{185287DC-3E9B-3A46-AFF7-70D641DC0DFB}" presName="rootConnector" presStyleLbl="node2" presStyleIdx="0" presStyleCnt="0"/>
      <dgm:spPr/>
      <dgm:t>
        <a:bodyPr/>
        <a:lstStyle/>
        <a:p>
          <a:endParaRPr lang="en-US"/>
        </a:p>
      </dgm:t>
    </dgm:pt>
    <dgm:pt modelId="{40F491CE-7D31-734C-9FDE-CBA095D5C10A}" type="pres">
      <dgm:prSet presAssocID="{185287DC-3E9B-3A46-AFF7-70D641DC0DFB}" presName="hierChild4" presStyleCnt="0"/>
      <dgm:spPr/>
    </dgm:pt>
    <dgm:pt modelId="{814FEAB6-EF22-C240-AD5E-F9099ACDA2AF}" type="pres">
      <dgm:prSet presAssocID="{185287DC-3E9B-3A46-AFF7-70D641DC0DFB}" presName="hierChild5" presStyleCnt="0"/>
      <dgm:spPr/>
    </dgm:pt>
    <dgm:pt modelId="{CAAE57C7-FD55-FC47-BEC8-98A12C16AB50}" type="pres">
      <dgm:prSet presAssocID="{42D55C4C-A29A-B348-BA3F-79D800903528}" presName="hierChild3" presStyleCnt="0"/>
      <dgm:spPr/>
    </dgm:pt>
    <dgm:pt modelId="{495F7515-8C19-403A-99FC-0530DE476CBB}" type="pres">
      <dgm:prSet presAssocID="{3763E0CE-6726-4623-9E78-F394A30B0E4C}" presName="Name96" presStyleLbl="parChTrans1D2" presStyleIdx="8" presStyleCnt="10"/>
      <dgm:spPr/>
      <dgm:t>
        <a:bodyPr/>
        <a:lstStyle/>
        <a:p>
          <a:endParaRPr lang="en-US"/>
        </a:p>
      </dgm:t>
    </dgm:pt>
    <dgm:pt modelId="{5F24A8D8-B9CD-4BFB-8C9D-09898CC053DD}" type="pres">
      <dgm:prSet presAssocID="{2C44B935-C164-445E-B6B5-771369F9867E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F403D0C-910F-4F92-A301-747AB2A814C3}" type="pres">
      <dgm:prSet presAssocID="{2C44B935-C164-445E-B6B5-771369F9867E}" presName="rootComposite3" presStyleCnt="0"/>
      <dgm:spPr/>
      <dgm:t>
        <a:bodyPr/>
        <a:lstStyle/>
        <a:p>
          <a:endParaRPr lang="en-US"/>
        </a:p>
      </dgm:t>
    </dgm:pt>
    <dgm:pt modelId="{89C581D4-C93B-4182-AEB7-A96FF4D9DCC5}" type="pres">
      <dgm:prSet presAssocID="{2C44B935-C164-445E-B6B5-771369F9867E}" presName="rootText3" presStyleLbl="asst1" presStyleIdx="0" presStyleCnt="2" custScaleX="175824" custScaleY="1243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93818D-485A-42D3-A49B-70AD27C26290}" type="pres">
      <dgm:prSet presAssocID="{2C44B935-C164-445E-B6B5-771369F9867E}" presName="titleText3" presStyleLbl="fgAcc2" presStyleIdx="0" presStyleCnt="2" custLinFactNeighborX="31393" custLinFactNeighborY="2305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EC1B1E0-7944-4486-8452-21FF62E98258}" type="pres">
      <dgm:prSet presAssocID="{2C44B935-C164-445E-B6B5-771369F9867E}" presName="rootConnector3" presStyleLbl="asst1" presStyleIdx="0" presStyleCnt="2"/>
      <dgm:spPr/>
      <dgm:t>
        <a:bodyPr/>
        <a:lstStyle/>
        <a:p>
          <a:endParaRPr lang="en-US"/>
        </a:p>
      </dgm:t>
    </dgm:pt>
    <dgm:pt modelId="{2A2D0B1D-D18F-418B-96F4-91C7B53F7D59}" type="pres">
      <dgm:prSet presAssocID="{2C44B935-C164-445E-B6B5-771369F9867E}" presName="hierChild6" presStyleCnt="0"/>
      <dgm:spPr/>
      <dgm:t>
        <a:bodyPr/>
        <a:lstStyle/>
        <a:p>
          <a:endParaRPr lang="en-US"/>
        </a:p>
      </dgm:t>
    </dgm:pt>
    <dgm:pt modelId="{34B866B4-6BE2-47DF-A6AC-F4B151E9DBAC}" type="pres">
      <dgm:prSet presAssocID="{2C44B935-C164-445E-B6B5-771369F9867E}" presName="hierChild7" presStyleCnt="0"/>
      <dgm:spPr/>
      <dgm:t>
        <a:bodyPr/>
        <a:lstStyle/>
        <a:p>
          <a:endParaRPr lang="en-US"/>
        </a:p>
      </dgm:t>
    </dgm:pt>
    <dgm:pt modelId="{69060181-4EE3-4E5F-9DA5-951750951380}" type="pres">
      <dgm:prSet presAssocID="{C8D1DCE1-DEF3-4508-82FD-7A6AD3D5BA45}" presName="Name96" presStyleLbl="parChTrans1D2" presStyleIdx="9" presStyleCnt="10"/>
      <dgm:spPr/>
      <dgm:t>
        <a:bodyPr/>
        <a:lstStyle/>
        <a:p>
          <a:endParaRPr lang="en-US"/>
        </a:p>
      </dgm:t>
    </dgm:pt>
    <dgm:pt modelId="{4D7AB4DB-6933-4AE6-AB89-3152861F24D6}" type="pres">
      <dgm:prSet presAssocID="{8B607C59-46DF-493B-B0EB-5DD6F1D614F8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02E47C5-5B5B-47A5-A42A-5D83580788C1}" type="pres">
      <dgm:prSet presAssocID="{8B607C59-46DF-493B-B0EB-5DD6F1D614F8}" presName="rootComposite3" presStyleCnt="0"/>
      <dgm:spPr/>
      <dgm:t>
        <a:bodyPr/>
        <a:lstStyle/>
        <a:p>
          <a:endParaRPr lang="en-US"/>
        </a:p>
      </dgm:t>
    </dgm:pt>
    <dgm:pt modelId="{9F0A0041-A4A7-4BF3-9245-80D76C8933CC}" type="pres">
      <dgm:prSet presAssocID="{8B607C59-46DF-493B-B0EB-5DD6F1D614F8}" presName="rootText3" presStyleLbl="asst1" presStyleIdx="1" presStyleCnt="2" custScaleX="148865" custScaleY="1469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7AB6BB-078C-452D-B52D-FA5C67500A3A}" type="pres">
      <dgm:prSet presAssocID="{8B607C59-46DF-493B-B0EB-5DD6F1D614F8}" presName="titleText3" presStyleLbl="fgAcc2" presStyleIdx="1" presStyleCnt="2" custLinFactNeighborX="30071" custLinFactNeighborY="705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0BE1BFA-E6EF-409A-AE9F-508F024AD522}" type="pres">
      <dgm:prSet presAssocID="{8B607C59-46DF-493B-B0EB-5DD6F1D614F8}" presName="rootConnector3" presStyleLbl="asst1" presStyleIdx="1" presStyleCnt="2"/>
      <dgm:spPr/>
      <dgm:t>
        <a:bodyPr/>
        <a:lstStyle/>
        <a:p>
          <a:endParaRPr lang="en-US"/>
        </a:p>
      </dgm:t>
    </dgm:pt>
    <dgm:pt modelId="{7E1D99B0-8454-4655-A5BC-E66C030CC9F2}" type="pres">
      <dgm:prSet presAssocID="{8B607C59-46DF-493B-B0EB-5DD6F1D614F8}" presName="hierChild6" presStyleCnt="0"/>
      <dgm:spPr/>
      <dgm:t>
        <a:bodyPr/>
        <a:lstStyle/>
        <a:p>
          <a:endParaRPr lang="en-US"/>
        </a:p>
      </dgm:t>
    </dgm:pt>
    <dgm:pt modelId="{3AFC78BC-C893-46D0-A8EB-39D340EF5CCB}" type="pres">
      <dgm:prSet presAssocID="{8B607C59-46DF-493B-B0EB-5DD6F1D614F8}" presName="hierChild7" presStyleCnt="0"/>
      <dgm:spPr/>
      <dgm:t>
        <a:bodyPr/>
        <a:lstStyle/>
        <a:p>
          <a:endParaRPr lang="en-US"/>
        </a:p>
      </dgm:t>
    </dgm:pt>
  </dgm:ptLst>
  <dgm:cxnLst>
    <dgm:cxn modelId="{CB469C1F-D694-1C44-ABF9-62320A5BB441}" type="presOf" srcId="{6EDD4E01-EAA3-4C32-925A-EBBD1B29C8CF}" destId="{5C41C7CB-3BC9-4391-B107-0995E91254E0}" srcOrd="0" destOrd="0" presId="urn:microsoft.com/office/officeart/2008/layout/NameandTitleOrganizationalChart"/>
    <dgm:cxn modelId="{A9A3E1DA-FEA1-CB4E-862D-C816988EEC88}" type="presOf" srcId="{09A07D58-1A6C-4642-96F2-CB62F9C93AFE}" destId="{7CD6F102-3251-44B5-830C-7883B4FDDAAA}" srcOrd="1" destOrd="0" presId="urn:microsoft.com/office/officeart/2008/layout/NameandTitleOrganizationalChart"/>
    <dgm:cxn modelId="{C0F7CC54-5367-1340-9AA7-127004C1B8E3}" type="presOf" srcId="{C6163FF1-F0E3-4AC9-9AC2-D5D7AE5304ED}" destId="{7210CFEA-7175-4737-890E-BD30118D7C8D}" srcOrd="0" destOrd="0" presId="urn:microsoft.com/office/officeart/2008/layout/NameandTitleOrganizationalChart"/>
    <dgm:cxn modelId="{471E5B38-5029-DF42-9F9C-39902044EB74}" type="presOf" srcId="{9BC2C546-E855-4E80-969E-069CBDCB31B9}" destId="{49B80B97-1720-417C-A125-562CF642DF61}" srcOrd="0" destOrd="0" presId="urn:microsoft.com/office/officeart/2008/layout/NameandTitleOrganizationalChart"/>
    <dgm:cxn modelId="{BAC70523-DC0F-1A41-BE33-7F3A390E74D0}" type="presOf" srcId="{8B607C59-46DF-493B-B0EB-5DD6F1D614F8}" destId="{80BE1BFA-E6EF-409A-AE9F-508F024AD522}" srcOrd="1" destOrd="0" presId="urn:microsoft.com/office/officeart/2008/layout/NameandTitleOrganizationalChart"/>
    <dgm:cxn modelId="{42D98C80-0F69-8D41-9083-E746FD71FE0E}" type="presOf" srcId="{185287DC-3E9B-3A46-AFF7-70D641DC0DFB}" destId="{DB2AF81B-C899-7C42-B566-4F4D003511B8}" srcOrd="1" destOrd="0" presId="urn:microsoft.com/office/officeart/2008/layout/NameandTitleOrganizationalChart"/>
    <dgm:cxn modelId="{C4C9E921-7AE0-824E-AD4C-5EEB9E9EAC98}" type="presOf" srcId="{8687FC4B-6EFF-4585-AC3F-72A7469F1D4E}" destId="{BBECE72B-834E-4D7F-B869-853019CCF9B7}" srcOrd="0" destOrd="0" presId="urn:microsoft.com/office/officeart/2008/layout/NameandTitleOrganizationalChart"/>
    <dgm:cxn modelId="{5DE5C649-4CFA-F049-AEC8-8A83B21B2458}" type="presOf" srcId="{C3E2A134-8C9C-41BF-B58F-201B58CB5DAA}" destId="{086B343E-43B6-4223-B9E6-23883D4F5548}" srcOrd="0" destOrd="0" presId="urn:microsoft.com/office/officeart/2008/layout/NameandTitleOrganizationalChart"/>
    <dgm:cxn modelId="{968305AC-0793-EE4D-98AD-D55524B2BEDE}" type="presOf" srcId="{C1592AAA-F107-48B7-AB1E-B6FC42408A23}" destId="{2A759E6A-FFEA-4FA1-898C-E3CD58B86D93}" srcOrd="0" destOrd="0" presId="urn:microsoft.com/office/officeart/2008/layout/NameandTitleOrganizationalChart"/>
    <dgm:cxn modelId="{8F9B24F2-9CA8-F648-9980-2B3DD76BF45E}" type="presOf" srcId="{9622ED57-B89E-4F02-82D0-F3944718EF8F}" destId="{3488DCA5-06CA-4AA2-A0E8-AABC12978EA2}" srcOrd="1" destOrd="0" presId="urn:microsoft.com/office/officeart/2008/layout/NameandTitleOrganizationalChart"/>
    <dgm:cxn modelId="{8B2E5844-97B8-4494-9FDE-3F935B318723}" srcId="{42D55C4C-A29A-B348-BA3F-79D800903528}" destId="{2C44B935-C164-445E-B6B5-771369F9867E}" srcOrd="0" destOrd="0" parTransId="{3763E0CE-6726-4623-9E78-F394A30B0E4C}" sibTransId="{6FD88687-2CDC-4395-8922-76FFB073918C}"/>
    <dgm:cxn modelId="{942939D7-FEFB-474A-A076-97144EC466DF}" type="presOf" srcId="{8D232FB3-6AE0-4A3C-9C2D-56A007E90BDB}" destId="{5879AD9C-BEB8-48FE-8A45-5164D642E616}" srcOrd="0" destOrd="0" presId="urn:microsoft.com/office/officeart/2008/layout/NameandTitleOrganizationalChart"/>
    <dgm:cxn modelId="{B3E7341F-2C9B-4942-8EEB-4551CF329DEF}" srcId="{9BC2C546-E855-4E80-969E-069CBDCB31B9}" destId="{42D55C4C-A29A-B348-BA3F-79D800903528}" srcOrd="1" destOrd="0" parTransId="{948877C0-E377-8B47-B863-6A3DF8FCF757}" sibTransId="{17F11537-C4F9-C147-844B-57E6EBC969EE}"/>
    <dgm:cxn modelId="{6E353CA2-0C90-4D4F-8895-3D411D597612}" type="presOf" srcId="{FE17A520-CAC4-48EB-B6B3-87DEC0F603D0}" destId="{AEB4BACF-1AE9-4C60-86F7-B2F6B6DB71B7}" srcOrd="1" destOrd="0" presId="urn:microsoft.com/office/officeart/2008/layout/NameandTitleOrganizationalChart"/>
    <dgm:cxn modelId="{5367E2FA-C797-D844-BF91-BEF3CE651288}" type="presOf" srcId="{6ED59D24-1F46-48CF-9C0B-39D4E07A59E2}" destId="{68FBAFF0-645E-4255-8A6F-2A8203102270}" srcOrd="0" destOrd="0" presId="urn:microsoft.com/office/officeart/2008/layout/NameandTitleOrganizationalChart"/>
    <dgm:cxn modelId="{E34A7CCC-A487-4616-8301-BF68C7B9CF3D}" srcId="{42D55C4C-A29A-B348-BA3F-79D800903528}" destId="{09A07D58-1A6C-4642-96F2-CB62F9C93AFE}" srcOrd="3" destOrd="0" parTransId="{6EDD4E01-EAA3-4C32-925A-EBBD1B29C8CF}" sibTransId="{F305623D-49B7-4570-A381-623D1061F5E4}"/>
    <dgm:cxn modelId="{041CA114-A7D1-4A4D-AC99-3F9BB44C342B}" srcId="{42D55C4C-A29A-B348-BA3F-79D800903528}" destId="{40EBEE3F-1128-472A-AF48-970236107674}" srcOrd="7" destOrd="0" parTransId="{F90960CB-ED37-4EBC-B86A-4D10BE8F6154}" sibTransId="{C1592AAA-F107-48B7-AB1E-B6FC42408A23}"/>
    <dgm:cxn modelId="{61FBE5BD-C3BF-364F-83C9-40C5E618C3A1}" type="presOf" srcId="{901466B7-EF2C-42A3-88C7-7A2E3706A889}" destId="{7F7AB6BB-078C-452D-B52D-FA5C67500A3A}" srcOrd="0" destOrd="0" presId="urn:microsoft.com/office/officeart/2008/layout/NameandTitleOrganizationalChart"/>
    <dgm:cxn modelId="{D91ABE15-CDF0-CE46-B5B8-083FC737383A}" type="presOf" srcId="{F90960CB-ED37-4EBC-B86A-4D10BE8F6154}" destId="{36DEBA6C-0140-4FF6-A0BF-851ACCE6A949}" srcOrd="0" destOrd="0" presId="urn:microsoft.com/office/officeart/2008/layout/NameandTitleOrganizationalChart"/>
    <dgm:cxn modelId="{0C9908F7-9552-EE4D-B290-218DDA1A05CC}" type="presOf" srcId="{42D55C4C-A29A-B348-BA3F-79D800903528}" destId="{D87436C0-6CDD-2B4F-B8F9-7003486184B8}" srcOrd="0" destOrd="0" presId="urn:microsoft.com/office/officeart/2008/layout/NameandTitleOrganizationalChart"/>
    <dgm:cxn modelId="{52EF12DE-03A3-8742-BA51-25B3AE40EE68}" type="presOf" srcId="{C8D1DCE1-DEF3-4508-82FD-7A6AD3D5BA45}" destId="{69060181-4EE3-4E5F-9DA5-951750951380}" srcOrd="0" destOrd="0" presId="urn:microsoft.com/office/officeart/2008/layout/NameandTitleOrganizationalChart"/>
    <dgm:cxn modelId="{DBD90D4A-8B5D-3E41-AAC0-03AE4A402480}" type="presOf" srcId="{99A1D528-6516-4D48-BD92-CC4B158CF5CE}" destId="{CEFC1DE1-7F0B-48DD-A352-5B7C8EE59422}" srcOrd="0" destOrd="0" presId="urn:microsoft.com/office/officeart/2008/layout/NameandTitleOrganizationalChart"/>
    <dgm:cxn modelId="{351AD317-725D-E647-9910-4F355BE33095}" type="presOf" srcId="{17F11537-C4F9-C147-844B-57E6EBC969EE}" destId="{7E7A6C3F-4B49-6146-B6E4-5FD54BEB3536}" srcOrd="0" destOrd="0" presId="urn:microsoft.com/office/officeart/2008/layout/NameandTitleOrganizationalChart"/>
    <dgm:cxn modelId="{0B144CB6-63B6-47C3-9950-7C49DE48B170}" srcId="{42D55C4C-A29A-B348-BA3F-79D800903528}" destId="{95269F2C-463A-4047-BBC5-391FF047C741}" srcOrd="5" destOrd="0" parTransId="{6ED59D24-1F46-48CF-9C0B-39D4E07A59E2}" sibTransId="{A2CB825B-005D-4926-A6F0-C98FB0D466DF}"/>
    <dgm:cxn modelId="{282E13C9-6D91-184B-B770-98E75264690F}" type="presOf" srcId="{C6163FF1-F0E3-4AC9-9AC2-D5D7AE5304ED}" destId="{C8D2EFC9-505E-491D-AA69-F10921C6F63C}" srcOrd="1" destOrd="0" presId="urn:microsoft.com/office/officeart/2008/layout/NameandTitleOrganizationalChart"/>
    <dgm:cxn modelId="{754B2D9C-8CD1-4FA3-BA72-1FB78AAA75CD}" srcId="{42D55C4C-A29A-B348-BA3F-79D800903528}" destId="{C6163FF1-F0E3-4AC9-9AC2-D5D7AE5304ED}" srcOrd="6" destOrd="0" parTransId="{106CA50A-54A7-4AD6-8BAA-5F4CDEF5805C}" sibTransId="{8520B1BD-1301-4A66-8F7B-15AD893EF52B}"/>
    <dgm:cxn modelId="{E855555D-3F73-49DA-A1F4-AC9AD00463F0}" srcId="{9BC2C546-E855-4E80-969E-069CBDCB31B9}" destId="{9622ED57-B89E-4F02-82D0-F3944718EF8F}" srcOrd="0" destOrd="0" parTransId="{064DC3E0-ED24-4DDE-A471-13553F7B1019}" sibTransId="{8D232FB3-6AE0-4A3C-9C2D-56A007E90BDB}"/>
    <dgm:cxn modelId="{38B30C04-B264-2345-9DC2-0995C3E56336}" type="presOf" srcId="{2C44B935-C164-445E-B6B5-771369F9867E}" destId="{7EC1B1E0-7944-4486-8452-21FF62E98258}" srcOrd="1" destOrd="0" presId="urn:microsoft.com/office/officeart/2008/layout/NameandTitleOrganizationalChart"/>
    <dgm:cxn modelId="{10186253-9E87-9D4C-9F03-3278629A8534}" type="presOf" srcId="{95269F2C-463A-4047-BBC5-391FF047C741}" destId="{0295BAC2-FD45-4D23-9F0B-1B31E0FF46A5}" srcOrd="0" destOrd="0" presId="urn:microsoft.com/office/officeart/2008/layout/NameandTitleOrganizationalChart"/>
    <dgm:cxn modelId="{F37A025F-A51D-EB4D-86BC-6C4F1EF6E7B1}" type="presOf" srcId="{F305623D-49B7-4570-A381-623D1061F5E4}" destId="{20360A55-AD60-4A5B-824A-6DFFCBAE50A3}" srcOrd="0" destOrd="0" presId="urn:microsoft.com/office/officeart/2008/layout/NameandTitleOrganizationalChart"/>
    <dgm:cxn modelId="{8D542557-F956-4F4A-83A0-9F5668A4610E}" type="presOf" srcId="{09D7959E-B319-D54C-A610-B34A723025B9}" destId="{AD5D13B7-DCB7-7A48-8F10-5977F87EE3F8}" srcOrd="0" destOrd="0" presId="urn:microsoft.com/office/officeart/2008/layout/NameandTitleOrganizationalChart"/>
    <dgm:cxn modelId="{F95F1741-1DFB-4931-AD9B-621C4479381F}" srcId="{42D55C4C-A29A-B348-BA3F-79D800903528}" destId="{06912740-31F3-4654-B384-5A6895B09A2C}" srcOrd="4" destOrd="0" parTransId="{E9E7FBB0-167C-4C03-88FA-A1AAD02631B1}" sibTransId="{B5893C47-900B-40EE-AB2B-6E8659EF893F}"/>
    <dgm:cxn modelId="{D8040557-8A17-4346-89CA-90401CD033BD}" type="presOf" srcId="{40EBEE3F-1128-472A-AF48-970236107674}" destId="{5052AC9E-9847-4DF4-BC7C-4529B6661C89}" srcOrd="1" destOrd="0" presId="urn:microsoft.com/office/officeart/2008/layout/NameandTitleOrganizationalChart"/>
    <dgm:cxn modelId="{2F6DC5DE-AEE7-478F-A93F-6559BAAE7983}" srcId="{42D55C4C-A29A-B348-BA3F-79D800903528}" destId="{FE17A520-CAC4-48EB-B6B3-87DEC0F603D0}" srcOrd="1" destOrd="0" parTransId="{E0BD71A3-3363-498C-8C2C-0751FE6EF819}" sibTransId="{8687FC4B-6EFF-4585-AC3F-72A7469F1D4E}"/>
    <dgm:cxn modelId="{58F96461-1657-D746-BC8E-311CE9828F51}" type="presOf" srcId="{8520B1BD-1301-4A66-8F7B-15AD893EF52B}" destId="{969359BD-3A9C-4DEF-92AB-1F25B49E7145}" srcOrd="0" destOrd="0" presId="urn:microsoft.com/office/officeart/2008/layout/NameandTitleOrganizationalChart"/>
    <dgm:cxn modelId="{58678E2D-3AAD-2245-B4A8-91D5D7EB1622}" type="presOf" srcId="{3763E0CE-6726-4623-9E78-F394A30B0E4C}" destId="{495F7515-8C19-403A-99FC-0530DE476CBB}" srcOrd="0" destOrd="0" presId="urn:microsoft.com/office/officeart/2008/layout/NameandTitleOrganizationalChart"/>
    <dgm:cxn modelId="{E540F78E-26AC-6D4D-B67F-B9D0669E698F}" type="presOf" srcId="{06912740-31F3-4654-B384-5A6895B09A2C}" destId="{05DF58FD-CFB6-4F35-89B4-6BA5E2719D86}" srcOrd="1" destOrd="0" presId="urn:microsoft.com/office/officeart/2008/layout/NameandTitleOrganizationalChart"/>
    <dgm:cxn modelId="{2D6BB80C-6E76-C442-9874-15632CB06CC6}" type="presOf" srcId="{2C44B935-C164-445E-B6B5-771369F9867E}" destId="{89C581D4-C93B-4182-AEB7-A96FF4D9DCC5}" srcOrd="0" destOrd="0" presId="urn:microsoft.com/office/officeart/2008/layout/NameandTitleOrganizationalChart"/>
    <dgm:cxn modelId="{78FE88C2-97A1-9640-8B4C-082AE1D39A8F}" type="presOf" srcId="{04D1BE43-83D7-3F47-840C-C4EE287485AC}" destId="{606A52FB-F8DB-BC42-8CA1-7E2061C646D9}" srcOrd="0" destOrd="0" presId="urn:microsoft.com/office/officeart/2008/layout/NameandTitleOrganizationalChart"/>
    <dgm:cxn modelId="{7B3F0578-B847-684B-B65A-935C9114A4C1}" type="presOf" srcId="{E0BD71A3-3363-498C-8C2C-0751FE6EF819}" destId="{771E9C90-1D34-4E11-BCE2-A0E9FDC0965B}" srcOrd="0" destOrd="0" presId="urn:microsoft.com/office/officeart/2008/layout/NameandTitleOrganizationalChart"/>
    <dgm:cxn modelId="{EFCEC51C-D4B1-EB45-B20A-7D95E0965C4A}" type="presOf" srcId="{9622ED57-B89E-4F02-82D0-F3944718EF8F}" destId="{002C64B8-55DB-4804-87FC-703C3E898906}" srcOrd="0" destOrd="0" presId="urn:microsoft.com/office/officeart/2008/layout/NameandTitleOrganizationalChart"/>
    <dgm:cxn modelId="{DDB1086D-C27D-7E44-9CD5-907066FE2DD9}" type="presOf" srcId="{06912740-31F3-4654-B384-5A6895B09A2C}" destId="{5A8D1FEA-2D60-4730-A97F-7FF76190240B}" srcOrd="0" destOrd="0" presId="urn:microsoft.com/office/officeart/2008/layout/NameandTitleOrganizationalChart"/>
    <dgm:cxn modelId="{C5C00710-C3D6-1848-B93B-9C048118993F}" type="presOf" srcId="{6FD88687-2CDC-4395-8922-76FFB073918C}" destId="{CA93818D-485A-42D3-A49B-70AD27C26290}" srcOrd="0" destOrd="0" presId="urn:microsoft.com/office/officeart/2008/layout/NameandTitleOrganizationalChart"/>
    <dgm:cxn modelId="{046D0609-1D5E-D24E-A763-2FB5897E12C4}" type="presOf" srcId="{95269F2C-463A-4047-BBC5-391FF047C741}" destId="{0D88F924-57A0-476E-9C31-26139A2A42C5}" srcOrd="1" destOrd="0" presId="urn:microsoft.com/office/officeart/2008/layout/NameandTitleOrganizationalChart"/>
    <dgm:cxn modelId="{22907EB1-ECE1-3D47-938B-5ECAC7F87048}" type="presOf" srcId="{FE17A520-CAC4-48EB-B6B3-87DEC0F603D0}" destId="{226DD544-F152-4EFC-89E1-C6073F7CE3C3}" srcOrd="0" destOrd="0" presId="urn:microsoft.com/office/officeart/2008/layout/NameandTitleOrganizationalChart"/>
    <dgm:cxn modelId="{BD661D8C-B488-EA49-87E0-323C5489EBCF}" type="presOf" srcId="{106CA50A-54A7-4AD6-8BAA-5F4CDEF5805C}" destId="{4A54DA09-56A6-44F4-98FE-8ED275E91A33}" srcOrd="0" destOrd="0" presId="urn:microsoft.com/office/officeart/2008/layout/NameandTitleOrganizationalChart"/>
    <dgm:cxn modelId="{DCE0EF0E-41E9-CA42-B64B-79C5535400AD}" type="presOf" srcId="{99A1D528-6516-4D48-BD92-CC4B158CF5CE}" destId="{3627C037-39F1-4D0C-8506-40DACDF5A579}" srcOrd="1" destOrd="0" presId="urn:microsoft.com/office/officeart/2008/layout/NameandTitleOrganizationalChart"/>
    <dgm:cxn modelId="{FEBA34FB-F442-A64C-877B-B310027C0071}" type="presOf" srcId="{40EBEE3F-1128-472A-AF48-970236107674}" destId="{74A147EA-1BFA-4325-AB14-141C617B87CC}" srcOrd="0" destOrd="0" presId="urn:microsoft.com/office/officeart/2008/layout/NameandTitleOrganizationalChart"/>
    <dgm:cxn modelId="{AB51B723-BA5A-F046-B44C-CC7A0BA63B27}" type="presOf" srcId="{8B5C3522-4CF8-41DE-A5B7-A3128518ED98}" destId="{41C8FE97-5DD0-4B3A-85D9-C279E4B6DEC1}" srcOrd="0" destOrd="0" presId="urn:microsoft.com/office/officeart/2008/layout/NameandTitleOrganizationalChart"/>
    <dgm:cxn modelId="{D7EC9580-C194-F448-B1D3-BEDABD89F42C}" srcId="{42D55C4C-A29A-B348-BA3F-79D800903528}" destId="{185287DC-3E9B-3A46-AFF7-70D641DC0DFB}" srcOrd="9" destOrd="0" parTransId="{04D1BE43-83D7-3F47-840C-C4EE287485AC}" sibTransId="{09D7959E-B319-D54C-A610-B34A723025B9}"/>
    <dgm:cxn modelId="{A752EF8C-7103-4FEE-82C8-03E35EB515A9}" srcId="{42D55C4C-A29A-B348-BA3F-79D800903528}" destId="{99A1D528-6516-4D48-BD92-CC4B158CF5CE}" srcOrd="8" destOrd="0" parTransId="{8B5C3522-4CF8-41DE-A5B7-A3128518ED98}" sibTransId="{C3E2A134-8C9C-41BF-B58F-201B58CB5DAA}"/>
    <dgm:cxn modelId="{C377791F-7DC0-9F4D-AA02-1D14A17761BD}" type="presOf" srcId="{42D55C4C-A29A-B348-BA3F-79D800903528}" destId="{CC8BDC88-835B-BD43-80AA-3808F6B0DF8C}" srcOrd="1" destOrd="0" presId="urn:microsoft.com/office/officeart/2008/layout/NameandTitleOrganizationalChart"/>
    <dgm:cxn modelId="{550426AF-0F6A-0743-889E-176331C6F4C2}" type="presOf" srcId="{185287DC-3E9B-3A46-AFF7-70D641DC0DFB}" destId="{C769C3E8-F6F9-BE4A-9B50-B035109F686A}" srcOrd="0" destOrd="0" presId="urn:microsoft.com/office/officeart/2008/layout/NameandTitleOrganizationalChart"/>
    <dgm:cxn modelId="{E86D960A-4446-2540-84DD-00B71B078FB5}" type="presOf" srcId="{B5893C47-900B-40EE-AB2B-6E8659EF893F}" destId="{FB0AE87F-F0A7-4400-8591-D647E22B656B}" srcOrd="0" destOrd="0" presId="urn:microsoft.com/office/officeart/2008/layout/NameandTitleOrganizationalChart"/>
    <dgm:cxn modelId="{99934E28-BEB7-4568-9FA8-3427B5285988}" srcId="{42D55C4C-A29A-B348-BA3F-79D800903528}" destId="{8B607C59-46DF-493B-B0EB-5DD6F1D614F8}" srcOrd="2" destOrd="0" parTransId="{C8D1DCE1-DEF3-4508-82FD-7A6AD3D5BA45}" sibTransId="{901466B7-EF2C-42A3-88C7-7A2E3706A889}"/>
    <dgm:cxn modelId="{6DE2D0C1-CDBE-3543-84A9-974702D9FBF1}" type="presOf" srcId="{A2CB825B-005D-4926-A6F0-C98FB0D466DF}" destId="{AEDDDBC4-72B7-4C1C-8259-CA21DA9D5167}" srcOrd="0" destOrd="0" presId="urn:microsoft.com/office/officeart/2008/layout/NameandTitleOrganizationalChart"/>
    <dgm:cxn modelId="{4A1776C3-6185-3642-B579-02F5670D3F9B}" type="presOf" srcId="{09A07D58-1A6C-4642-96F2-CB62F9C93AFE}" destId="{67E0391B-49C6-4A71-92B0-224EFD32ABFD}" srcOrd="0" destOrd="0" presId="urn:microsoft.com/office/officeart/2008/layout/NameandTitleOrganizationalChart"/>
    <dgm:cxn modelId="{21F027FF-83A2-C845-A520-EC3CDC83A740}" type="presOf" srcId="{E9E7FBB0-167C-4C03-88FA-A1AAD02631B1}" destId="{A98B482A-76DF-43AB-8FA9-BD1D1DA59FF2}" srcOrd="0" destOrd="0" presId="urn:microsoft.com/office/officeart/2008/layout/NameandTitleOrganizationalChart"/>
    <dgm:cxn modelId="{72B269B5-7C8C-544B-81FC-EFD290704BE4}" type="presOf" srcId="{8B607C59-46DF-493B-B0EB-5DD6F1D614F8}" destId="{9F0A0041-A4A7-4BF3-9245-80D76C8933CC}" srcOrd="0" destOrd="0" presId="urn:microsoft.com/office/officeart/2008/layout/NameandTitleOrganizationalChart"/>
    <dgm:cxn modelId="{34F679BE-F1B5-E841-A46E-B7D81281C430}" type="presParOf" srcId="{49B80B97-1720-417C-A125-562CF642DF61}" destId="{78A249FC-4FB6-4F6D-BEF2-DEB045B94FD7}" srcOrd="0" destOrd="0" presId="urn:microsoft.com/office/officeart/2008/layout/NameandTitleOrganizationalChart"/>
    <dgm:cxn modelId="{8FFECEB8-0B61-2441-9DEC-255664DFFD4C}" type="presParOf" srcId="{78A249FC-4FB6-4F6D-BEF2-DEB045B94FD7}" destId="{AB45D927-3E6C-4BDD-8C2B-E9FB8F8D0EAA}" srcOrd="0" destOrd="0" presId="urn:microsoft.com/office/officeart/2008/layout/NameandTitleOrganizationalChart"/>
    <dgm:cxn modelId="{2E0C63B0-E0D9-2440-BD9D-B84D420110A2}" type="presParOf" srcId="{AB45D927-3E6C-4BDD-8C2B-E9FB8F8D0EAA}" destId="{002C64B8-55DB-4804-87FC-703C3E898906}" srcOrd="0" destOrd="0" presId="urn:microsoft.com/office/officeart/2008/layout/NameandTitleOrganizationalChart"/>
    <dgm:cxn modelId="{AEE3BB42-F486-5542-9DB8-6096768121AA}" type="presParOf" srcId="{AB45D927-3E6C-4BDD-8C2B-E9FB8F8D0EAA}" destId="{5879AD9C-BEB8-48FE-8A45-5164D642E616}" srcOrd="1" destOrd="0" presId="urn:microsoft.com/office/officeart/2008/layout/NameandTitleOrganizationalChart"/>
    <dgm:cxn modelId="{9393D076-CEF1-AE46-8F6E-3E9B6DE5B235}" type="presParOf" srcId="{AB45D927-3E6C-4BDD-8C2B-E9FB8F8D0EAA}" destId="{3488DCA5-06CA-4AA2-A0E8-AABC12978EA2}" srcOrd="2" destOrd="0" presId="urn:microsoft.com/office/officeart/2008/layout/NameandTitleOrganizationalChart"/>
    <dgm:cxn modelId="{71BEDF72-2F84-1E4B-A043-1E98B92F748F}" type="presParOf" srcId="{78A249FC-4FB6-4F6D-BEF2-DEB045B94FD7}" destId="{ED00D57B-1CDD-417B-A132-5DC53E481037}" srcOrd="1" destOrd="0" presId="urn:microsoft.com/office/officeart/2008/layout/NameandTitleOrganizationalChart"/>
    <dgm:cxn modelId="{CD643BBB-FF2E-8F4C-BDF1-BDECC80A51A2}" type="presParOf" srcId="{78A249FC-4FB6-4F6D-BEF2-DEB045B94FD7}" destId="{5C501987-CB0E-48A1-B4D7-557A7E288F18}" srcOrd="2" destOrd="0" presId="urn:microsoft.com/office/officeart/2008/layout/NameandTitleOrganizationalChart"/>
    <dgm:cxn modelId="{53F77332-DD48-0D42-BD5F-ED40548D2525}" type="presParOf" srcId="{49B80B97-1720-417C-A125-562CF642DF61}" destId="{D96CBC9A-9003-284E-8757-3602B9F2BB99}" srcOrd="1" destOrd="0" presId="urn:microsoft.com/office/officeart/2008/layout/NameandTitleOrganizationalChart"/>
    <dgm:cxn modelId="{6457029F-5B4F-D64A-91B9-BACB86D046CD}" type="presParOf" srcId="{D96CBC9A-9003-284E-8757-3602B9F2BB99}" destId="{94B88F55-C4CA-8445-96CA-0D60A4080E3A}" srcOrd="0" destOrd="0" presId="urn:microsoft.com/office/officeart/2008/layout/NameandTitleOrganizationalChart"/>
    <dgm:cxn modelId="{2D3038FC-E18E-D040-BB03-E8A66BB1B27B}" type="presParOf" srcId="{94B88F55-C4CA-8445-96CA-0D60A4080E3A}" destId="{D87436C0-6CDD-2B4F-B8F9-7003486184B8}" srcOrd="0" destOrd="0" presId="urn:microsoft.com/office/officeart/2008/layout/NameandTitleOrganizationalChart"/>
    <dgm:cxn modelId="{FA41B319-D8D6-D245-AC73-64B1A0F41C51}" type="presParOf" srcId="{94B88F55-C4CA-8445-96CA-0D60A4080E3A}" destId="{7E7A6C3F-4B49-6146-B6E4-5FD54BEB3536}" srcOrd="1" destOrd="0" presId="urn:microsoft.com/office/officeart/2008/layout/NameandTitleOrganizationalChart"/>
    <dgm:cxn modelId="{395B642E-9006-1E4D-814D-28B6690CD652}" type="presParOf" srcId="{94B88F55-C4CA-8445-96CA-0D60A4080E3A}" destId="{CC8BDC88-835B-BD43-80AA-3808F6B0DF8C}" srcOrd="2" destOrd="0" presId="urn:microsoft.com/office/officeart/2008/layout/NameandTitleOrganizationalChart"/>
    <dgm:cxn modelId="{F0033184-09D9-BF4C-A8B1-C73C037776E5}" type="presParOf" srcId="{D96CBC9A-9003-284E-8757-3602B9F2BB99}" destId="{A1B8CC3E-A0A0-154A-9DD1-66ED1AB71D4A}" srcOrd="1" destOrd="0" presId="urn:microsoft.com/office/officeart/2008/layout/NameandTitleOrganizationalChart"/>
    <dgm:cxn modelId="{5F8855C5-91E2-9647-99C1-2FB6DFD3E8E3}" type="presParOf" srcId="{A1B8CC3E-A0A0-154A-9DD1-66ED1AB71D4A}" destId="{771E9C90-1D34-4E11-BCE2-A0E9FDC0965B}" srcOrd="0" destOrd="0" presId="urn:microsoft.com/office/officeart/2008/layout/NameandTitleOrganizationalChart"/>
    <dgm:cxn modelId="{D74402E5-FF90-0149-8BD4-F989E8AEC107}" type="presParOf" srcId="{A1B8CC3E-A0A0-154A-9DD1-66ED1AB71D4A}" destId="{7D8FD572-CEB2-426D-BF1C-FDD2CB1CF835}" srcOrd="1" destOrd="0" presId="urn:microsoft.com/office/officeart/2008/layout/NameandTitleOrganizationalChart"/>
    <dgm:cxn modelId="{67F3A49C-84CD-9A42-BD90-E82DF6511A74}" type="presParOf" srcId="{7D8FD572-CEB2-426D-BF1C-FDD2CB1CF835}" destId="{C997F1D9-550A-4EA6-B88F-8429A24AF8DB}" srcOrd="0" destOrd="0" presId="urn:microsoft.com/office/officeart/2008/layout/NameandTitleOrganizationalChart"/>
    <dgm:cxn modelId="{C161E8F0-48C8-764D-B4FE-307BD9726C35}" type="presParOf" srcId="{C997F1D9-550A-4EA6-B88F-8429A24AF8DB}" destId="{226DD544-F152-4EFC-89E1-C6073F7CE3C3}" srcOrd="0" destOrd="0" presId="urn:microsoft.com/office/officeart/2008/layout/NameandTitleOrganizationalChart"/>
    <dgm:cxn modelId="{697082E2-5394-D14F-845B-6463F54CFF03}" type="presParOf" srcId="{C997F1D9-550A-4EA6-B88F-8429A24AF8DB}" destId="{BBECE72B-834E-4D7F-B869-853019CCF9B7}" srcOrd="1" destOrd="0" presId="urn:microsoft.com/office/officeart/2008/layout/NameandTitleOrganizationalChart"/>
    <dgm:cxn modelId="{229EF589-4F07-4B4F-AF07-EFDD510828D1}" type="presParOf" srcId="{C997F1D9-550A-4EA6-B88F-8429A24AF8DB}" destId="{AEB4BACF-1AE9-4C60-86F7-B2F6B6DB71B7}" srcOrd="2" destOrd="0" presId="urn:microsoft.com/office/officeart/2008/layout/NameandTitleOrganizationalChart"/>
    <dgm:cxn modelId="{DBEDC286-2686-A74A-9D72-F12D2155046F}" type="presParOf" srcId="{7D8FD572-CEB2-426D-BF1C-FDD2CB1CF835}" destId="{F3D6F907-0751-4DA2-9278-EC07FE59E257}" srcOrd="1" destOrd="0" presId="urn:microsoft.com/office/officeart/2008/layout/NameandTitleOrganizationalChart"/>
    <dgm:cxn modelId="{92BFD1D6-83CE-4D46-9284-428D6DB34EA0}" type="presParOf" srcId="{7D8FD572-CEB2-426D-BF1C-FDD2CB1CF835}" destId="{66189D8E-0366-4CF4-BE1F-B6390C7DF7F8}" srcOrd="2" destOrd="0" presId="urn:microsoft.com/office/officeart/2008/layout/NameandTitleOrganizationalChart"/>
    <dgm:cxn modelId="{BA553DC4-5C11-5048-BC4D-B9BA70BCB3F9}" type="presParOf" srcId="{A1B8CC3E-A0A0-154A-9DD1-66ED1AB71D4A}" destId="{5C41C7CB-3BC9-4391-B107-0995E91254E0}" srcOrd="2" destOrd="0" presId="urn:microsoft.com/office/officeart/2008/layout/NameandTitleOrganizationalChart"/>
    <dgm:cxn modelId="{774D678B-BF89-6648-A82D-71717BE7DEC5}" type="presParOf" srcId="{A1B8CC3E-A0A0-154A-9DD1-66ED1AB71D4A}" destId="{3CCD0762-AFE7-4450-A4A8-9C8EF590A13B}" srcOrd="3" destOrd="0" presId="urn:microsoft.com/office/officeart/2008/layout/NameandTitleOrganizationalChart"/>
    <dgm:cxn modelId="{A51A2305-6E93-0542-8A48-4C94841F6986}" type="presParOf" srcId="{3CCD0762-AFE7-4450-A4A8-9C8EF590A13B}" destId="{BA06007A-F9FF-4732-94D6-01686344FDC9}" srcOrd="0" destOrd="0" presId="urn:microsoft.com/office/officeart/2008/layout/NameandTitleOrganizationalChart"/>
    <dgm:cxn modelId="{98D498D5-E62F-C44D-9524-FE58731D08F3}" type="presParOf" srcId="{BA06007A-F9FF-4732-94D6-01686344FDC9}" destId="{67E0391B-49C6-4A71-92B0-224EFD32ABFD}" srcOrd="0" destOrd="0" presId="urn:microsoft.com/office/officeart/2008/layout/NameandTitleOrganizationalChart"/>
    <dgm:cxn modelId="{088753FD-E78C-5349-A6D6-BFEBF1979DFE}" type="presParOf" srcId="{BA06007A-F9FF-4732-94D6-01686344FDC9}" destId="{20360A55-AD60-4A5B-824A-6DFFCBAE50A3}" srcOrd="1" destOrd="0" presId="urn:microsoft.com/office/officeart/2008/layout/NameandTitleOrganizationalChart"/>
    <dgm:cxn modelId="{706E84A5-CBD6-7F4A-BE9D-F9C81CB43C44}" type="presParOf" srcId="{BA06007A-F9FF-4732-94D6-01686344FDC9}" destId="{7CD6F102-3251-44B5-830C-7883B4FDDAAA}" srcOrd="2" destOrd="0" presId="urn:microsoft.com/office/officeart/2008/layout/NameandTitleOrganizationalChart"/>
    <dgm:cxn modelId="{C381E598-D68C-DD47-81A1-AAB0C91EBC1E}" type="presParOf" srcId="{3CCD0762-AFE7-4450-A4A8-9C8EF590A13B}" destId="{4976E77F-C156-4185-9B3D-67FCC19BB273}" srcOrd="1" destOrd="0" presId="urn:microsoft.com/office/officeart/2008/layout/NameandTitleOrganizationalChart"/>
    <dgm:cxn modelId="{59708F7F-3E11-844F-89CF-74D2E7CB8514}" type="presParOf" srcId="{3CCD0762-AFE7-4450-A4A8-9C8EF590A13B}" destId="{7B14F197-32A0-4CEE-A1AA-8E759D71716E}" srcOrd="2" destOrd="0" presId="urn:microsoft.com/office/officeart/2008/layout/NameandTitleOrganizationalChart"/>
    <dgm:cxn modelId="{CD02FBA0-7139-7D4F-9BE5-4F3585D1E68E}" type="presParOf" srcId="{A1B8CC3E-A0A0-154A-9DD1-66ED1AB71D4A}" destId="{A98B482A-76DF-43AB-8FA9-BD1D1DA59FF2}" srcOrd="4" destOrd="0" presId="urn:microsoft.com/office/officeart/2008/layout/NameandTitleOrganizationalChart"/>
    <dgm:cxn modelId="{40FB90B8-B284-4944-9E00-03B8D80963BB}" type="presParOf" srcId="{A1B8CC3E-A0A0-154A-9DD1-66ED1AB71D4A}" destId="{494F957E-67DB-40D6-8029-74EE576C70B0}" srcOrd="5" destOrd="0" presId="urn:microsoft.com/office/officeart/2008/layout/NameandTitleOrganizationalChart"/>
    <dgm:cxn modelId="{9C110F57-1724-0440-B733-3BE87C12EE9C}" type="presParOf" srcId="{494F957E-67DB-40D6-8029-74EE576C70B0}" destId="{E71AF3C9-B3C6-4105-8313-05B13C0F9C9E}" srcOrd="0" destOrd="0" presId="urn:microsoft.com/office/officeart/2008/layout/NameandTitleOrganizationalChart"/>
    <dgm:cxn modelId="{23B07423-BECC-2A42-A165-20FFF8E29774}" type="presParOf" srcId="{E71AF3C9-B3C6-4105-8313-05B13C0F9C9E}" destId="{5A8D1FEA-2D60-4730-A97F-7FF76190240B}" srcOrd="0" destOrd="0" presId="urn:microsoft.com/office/officeart/2008/layout/NameandTitleOrganizationalChart"/>
    <dgm:cxn modelId="{81949997-450D-D54F-9178-10F236F81793}" type="presParOf" srcId="{E71AF3C9-B3C6-4105-8313-05B13C0F9C9E}" destId="{FB0AE87F-F0A7-4400-8591-D647E22B656B}" srcOrd="1" destOrd="0" presId="urn:microsoft.com/office/officeart/2008/layout/NameandTitleOrganizationalChart"/>
    <dgm:cxn modelId="{356792FB-C547-7048-8F90-B6F13DD99064}" type="presParOf" srcId="{E71AF3C9-B3C6-4105-8313-05B13C0F9C9E}" destId="{05DF58FD-CFB6-4F35-89B4-6BA5E2719D86}" srcOrd="2" destOrd="0" presId="urn:microsoft.com/office/officeart/2008/layout/NameandTitleOrganizationalChart"/>
    <dgm:cxn modelId="{31C2BAC9-0F03-4249-92B3-42FE929EEDBD}" type="presParOf" srcId="{494F957E-67DB-40D6-8029-74EE576C70B0}" destId="{A88F74FB-E130-4F7D-A16A-630D215E8C1E}" srcOrd="1" destOrd="0" presId="urn:microsoft.com/office/officeart/2008/layout/NameandTitleOrganizationalChart"/>
    <dgm:cxn modelId="{B32246DC-F4DC-9941-8CAE-DF06D575520E}" type="presParOf" srcId="{494F957E-67DB-40D6-8029-74EE576C70B0}" destId="{1D2BD67C-4F96-45FC-8DDB-56DC76842D6C}" srcOrd="2" destOrd="0" presId="urn:microsoft.com/office/officeart/2008/layout/NameandTitleOrganizationalChart"/>
    <dgm:cxn modelId="{CD4F64D7-FDA8-654D-B53E-B0AFCD81D8FF}" type="presParOf" srcId="{A1B8CC3E-A0A0-154A-9DD1-66ED1AB71D4A}" destId="{68FBAFF0-645E-4255-8A6F-2A8203102270}" srcOrd="6" destOrd="0" presId="urn:microsoft.com/office/officeart/2008/layout/NameandTitleOrganizationalChart"/>
    <dgm:cxn modelId="{CE3D113C-AC32-554E-8CE3-44DBFC928A06}" type="presParOf" srcId="{A1B8CC3E-A0A0-154A-9DD1-66ED1AB71D4A}" destId="{2DDC0AED-D525-4632-8211-CDC85EDFB669}" srcOrd="7" destOrd="0" presId="urn:microsoft.com/office/officeart/2008/layout/NameandTitleOrganizationalChart"/>
    <dgm:cxn modelId="{4828B053-1721-0444-8BB3-1BF3D4770508}" type="presParOf" srcId="{2DDC0AED-D525-4632-8211-CDC85EDFB669}" destId="{DD7A36AC-6E1E-421E-A464-751EBB58D04C}" srcOrd="0" destOrd="0" presId="urn:microsoft.com/office/officeart/2008/layout/NameandTitleOrganizationalChart"/>
    <dgm:cxn modelId="{C2F04D64-6379-6645-BAE7-868E95E6903D}" type="presParOf" srcId="{DD7A36AC-6E1E-421E-A464-751EBB58D04C}" destId="{0295BAC2-FD45-4D23-9F0B-1B31E0FF46A5}" srcOrd="0" destOrd="0" presId="urn:microsoft.com/office/officeart/2008/layout/NameandTitleOrganizationalChart"/>
    <dgm:cxn modelId="{A6475E7A-E6BE-B648-AF60-D4FF1D87F191}" type="presParOf" srcId="{DD7A36AC-6E1E-421E-A464-751EBB58D04C}" destId="{AEDDDBC4-72B7-4C1C-8259-CA21DA9D5167}" srcOrd="1" destOrd="0" presId="urn:microsoft.com/office/officeart/2008/layout/NameandTitleOrganizationalChart"/>
    <dgm:cxn modelId="{CB4A01A5-DC07-9F45-B052-E9AACD407B2D}" type="presParOf" srcId="{DD7A36AC-6E1E-421E-A464-751EBB58D04C}" destId="{0D88F924-57A0-476E-9C31-26139A2A42C5}" srcOrd="2" destOrd="0" presId="urn:microsoft.com/office/officeart/2008/layout/NameandTitleOrganizationalChart"/>
    <dgm:cxn modelId="{8D39985E-C472-BE46-96D2-C91CDBAD875A}" type="presParOf" srcId="{2DDC0AED-D525-4632-8211-CDC85EDFB669}" destId="{872D6016-CBD7-4CEC-A7DD-7F1E8F85E2BB}" srcOrd="1" destOrd="0" presId="urn:microsoft.com/office/officeart/2008/layout/NameandTitleOrganizationalChart"/>
    <dgm:cxn modelId="{C0B62716-B22E-1041-8FC0-624D8E01AB76}" type="presParOf" srcId="{2DDC0AED-D525-4632-8211-CDC85EDFB669}" destId="{63D1D206-E6B0-4BDE-AB74-D3FAA287C133}" srcOrd="2" destOrd="0" presId="urn:microsoft.com/office/officeart/2008/layout/NameandTitleOrganizationalChart"/>
    <dgm:cxn modelId="{E77F2AD2-0E52-4B4F-A846-086947558828}" type="presParOf" srcId="{A1B8CC3E-A0A0-154A-9DD1-66ED1AB71D4A}" destId="{4A54DA09-56A6-44F4-98FE-8ED275E91A33}" srcOrd="8" destOrd="0" presId="urn:microsoft.com/office/officeart/2008/layout/NameandTitleOrganizationalChart"/>
    <dgm:cxn modelId="{C3BFD5E2-E91D-514F-A352-781B0BACDFE4}" type="presParOf" srcId="{A1B8CC3E-A0A0-154A-9DD1-66ED1AB71D4A}" destId="{D69EE68D-B51C-43D8-BA80-3DB5DA7C6855}" srcOrd="9" destOrd="0" presId="urn:microsoft.com/office/officeart/2008/layout/NameandTitleOrganizationalChart"/>
    <dgm:cxn modelId="{FE64B969-5E4B-F240-B712-643E23C7B4F4}" type="presParOf" srcId="{D69EE68D-B51C-43D8-BA80-3DB5DA7C6855}" destId="{9F7CC8BF-D595-461F-9B0C-EC0FBF0D1CFB}" srcOrd="0" destOrd="0" presId="urn:microsoft.com/office/officeart/2008/layout/NameandTitleOrganizationalChart"/>
    <dgm:cxn modelId="{A2712F12-6182-FB44-A74F-E10FB710078B}" type="presParOf" srcId="{9F7CC8BF-D595-461F-9B0C-EC0FBF0D1CFB}" destId="{7210CFEA-7175-4737-890E-BD30118D7C8D}" srcOrd="0" destOrd="0" presId="urn:microsoft.com/office/officeart/2008/layout/NameandTitleOrganizationalChart"/>
    <dgm:cxn modelId="{7B2AC78F-56BC-014A-A674-0077267340CA}" type="presParOf" srcId="{9F7CC8BF-D595-461F-9B0C-EC0FBF0D1CFB}" destId="{969359BD-3A9C-4DEF-92AB-1F25B49E7145}" srcOrd="1" destOrd="0" presId="urn:microsoft.com/office/officeart/2008/layout/NameandTitleOrganizationalChart"/>
    <dgm:cxn modelId="{6890CC2C-D66B-4B4D-8859-CC9198A47396}" type="presParOf" srcId="{9F7CC8BF-D595-461F-9B0C-EC0FBF0D1CFB}" destId="{C8D2EFC9-505E-491D-AA69-F10921C6F63C}" srcOrd="2" destOrd="0" presId="urn:microsoft.com/office/officeart/2008/layout/NameandTitleOrganizationalChart"/>
    <dgm:cxn modelId="{02B3E5AB-C522-3944-AC9A-F8443C84CCD8}" type="presParOf" srcId="{D69EE68D-B51C-43D8-BA80-3DB5DA7C6855}" destId="{8BA4C9B7-BDA4-4BF2-89C6-63469948DFD1}" srcOrd="1" destOrd="0" presId="urn:microsoft.com/office/officeart/2008/layout/NameandTitleOrganizationalChart"/>
    <dgm:cxn modelId="{CCBC1126-155E-BD41-9A70-F07C79BCED78}" type="presParOf" srcId="{D69EE68D-B51C-43D8-BA80-3DB5DA7C6855}" destId="{C395A22E-9411-45B6-BD43-2C3AF0068915}" srcOrd="2" destOrd="0" presId="urn:microsoft.com/office/officeart/2008/layout/NameandTitleOrganizationalChart"/>
    <dgm:cxn modelId="{C694F051-11D4-8D4C-A1C7-4B3EBEB3FAA9}" type="presParOf" srcId="{A1B8CC3E-A0A0-154A-9DD1-66ED1AB71D4A}" destId="{36DEBA6C-0140-4FF6-A0BF-851ACCE6A949}" srcOrd="10" destOrd="0" presId="urn:microsoft.com/office/officeart/2008/layout/NameandTitleOrganizationalChart"/>
    <dgm:cxn modelId="{4E6E0A46-32AD-FB44-9C6F-0070CE8D08C9}" type="presParOf" srcId="{A1B8CC3E-A0A0-154A-9DD1-66ED1AB71D4A}" destId="{471A3F52-8B52-46FB-AEAC-C3B63913CEB1}" srcOrd="11" destOrd="0" presId="urn:microsoft.com/office/officeart/2008/layout/NameandTitleOrganizationalChart"/>
    <dgm:cxn modelId="{BE1E0FC5-3C9B-AF42-A54A-50082C7318C9}" type="presParOf" srcId="{471A3F52-8B52-46FB-AEAC-C3B63913CEB1}" destId="{0CAF6B41-53A1-4083-9178-4E783A1F9131}" srcOrd="0" destOrd="0" presId="urn:microsoft.com/office/officeart/2008/layout/NameandTitleOrganizationalChart"/>
    <dgm:cxn modelId="{11FA511C-14A1-A948-8BF4-B8001D54885A}" type="presParOf" srcId="{0CAF6B41-53A1-4083-9178-4E783A1F9131}" destId="{74A147EA-1BFA-4325-AB14-141C617B87CC}" srcOrd="0" destOrd="0" presId="urn:microsoft.com/office/officeart/2008/layout/NameandTitleOrganizationalChart"/>
    <dgm:cxn modelId="{BC24F8FE-1735-C543-888F-C151D8A35443}" type="presParOf" srcId="{0CAF6B41-53A1-4083-9178-4E783A1F9131}" destId="{2A759E6A-FFEA-4FA1-898C-E3CD58B86D93}" srcOrd="1" destOrd="0" presId="urn:microsoft.com/office/officeart/2008/layout/NameandTitleOrganizationalChart"/>
    <dgm:cxn modelId="{20D4CB6F-E0C4-AF44-BF5E-7FCCA928D3D4}" type="presParOf" srcId="{0CAF6B41-53A1-4083-9178-4E783A1F9131}" destId="{5052AC9E-9847-4DF4-BC7C-4529B6661C89}" srcOrd="2" destOrd="0" presId="urn:microsoft.com/office/officeart/2008/layout/NameandTitleOrganizationalChart"/>
    <dgm:cxn modelId="{BE0CECF7-69FB-FE47-8C07-FA37FAB6835C}" type="presParOf" srcId="{471A3F52-8B52-46FB-AEAC-C3B63913CEB1}" destId="{CA0EE3C8-5EE2-4502-A8E0-636BE66BF575}" srcOrd="1" destOrd="0" presId="urn:microsoft.com/office/officeart/2008/layout/NameandTitleOrganizationalChart"/>
    <dgm:cxn modelId="{01F9DA0C-68C5-A744-AA37-7C381048DF03}" type="presParOf" srcId="{471A3F52-8B52-46FB-AEAC-C3B63913CEB1}" destId="{F417E84A-F8A5-4061-AD52-25DAF9610751}" srcOrd="2" destOrd="0" presId="urn:microsoft.com/office/officeart/2008/layout/NameandTitleOrganizationalChart"/>
    <dgm:cxn modelId="{72B20B55-5524-354D-B5BB-9C7AF52A1785}" type="presParOf" srcId="{A1B8CC3E-A0A0-154A-9DD1-66ED1AB71D4A}" destId="{41C8FE97-5DD0-4B3A-85D9-C279E4B6DEC1}" srcOrd="12" destOrd="0" presId="urn:microsoft.com/office/officeart/2008/layout/NameandTitleOrganizationalChart"/>
    <dgm:cxn modelId="{BB8EB57A-EC62-9045-A6AD-EBD7311A1610}" type="presParOf" srcId="{A1B8CC3E-A0A0-154A-9DD1-66ED1AB71D4A}" destId="{300B33C4-5DAA-40BC-9B02-6B4EBA191A53}" srcOrd="13" destOrd="0" presId="urn:microsoft.com/office/officeart/2008/layout/NameandTitleOrganizationalChart"/>
    <dgm:cxn modelId="{4B421893-8FDE-DD41-9084-1DA83B29DAE6}" type="presParOf" srcId="{300B33C4-5DAA-40BC-9B02-6B4EBA191A53}" destId="{6E620A69-7BBD-4918-BA42-FB2A0DA8A267}" srcOrd="0" destOrd="0" presId="urn:microsoft.com/office/officeart/2008/layout/NameandTitleOrganizationalChart"/>
    <dgm:cxn modelId="{2D748008-DCDD-814D-9943-4BEA13398BFB}" type="presParOf" srcId="{6E620A69-7BBD-4918-BA42-FB2A0DA8A267}" destId="{CEFC1DE1-7F0B-48DD-A352-5B7C8EE59422}" srcOrd="0" destOrd="0" presId="urn:microsoft.com/office/officeart/2008/layout/NameandTitleOrganizationalChart"/>
    <dgm:cxn modelId="{3698A1A1-74D4-0748-B759-C65DBAE13D94}" type="presParOf" srcId="{6E620A69-7BBD-4918-BA42-FB2A0DA8A267}" destId="{086B343E-43B6-4223-B9E6-23883D4F5548}" srcOrd="1" destOrd="0" presId="urn:microsoft.com/office/officeart/2008/layout/NameandTitleOrganizationalChart"/>
    <dgm:cxn modelId="{F4C18DB8-F2E8-264B-ACA7-75A90E2DA0D6}" type="presParOf" srcId="{6E620A69-7BBD-4918-BA42-FB2A0DA8A267}" destId="{3627C037-39F1-4D0C-8506-40DACDF5A579}" srcOrd="2" destOrd="0" presId="urn:microsoft.com/office/officeart/2008/layout/NameandTitleOrganizationalChart"/>
    <dgm:cxn modelId="{5B33DB63-377C-0641-9EFD-1C179CA9075A}" type="presParOf" srcId="{300B33C4-5DAA-40BC-9B02-6B4EBA191A53}" destId="{41FE47F6-3EC1-4AA5-995C-98F41A385CC0}" srcOrd="1" destOrd="0" presId="urn:microsoft.com/office/officeart/2008/layout/NameandTitleOrganizationalChart"/>
    <dgm:cxn modelId="{4447ED7E-531C-FC48-81FE-58EEE2C6031B}" type="presParOf" srcId="{300B33C4-5DAA-40BC-9B02-6B4EBA191A53}" destId="{5D643845-8D97-45ED-95E4-04750782F898}" srcOrd="2" destOrd="0" presId="urn:microsoft.com/office/officeart/2008/layout/NameandTitleOrganizationalChart"/>
    <dgm:cxn modelId="{16D61EE4-6E2E-8D4D-9208-9D48F2089775}" type="presParOf" srcId="{A1B8CC3E-A0A0-154A-9DD1-66ED1AB71D4A}" destId="{606A52FB-F8DB-BC42-8CA1-7E2061C646D9}" srcOrd="14" destOrd="0" presId="urn:microsoft.com/office/officeart/2008/layout/NameandTitleOrganizationalChart"/>
    <dgm:cxn modelId="{6B3A13E4-DC79-6A4A-AF1D-6018B1F65FF1}" type="presParOf" srcId="{A1B8CC3E-A0A0-154A-9DD1-66ED1AB71D4A}" destId="{A9607110-B1B9-354C-B76B-0A0ADCD81ADA}" srcOrd="15" destOrd="0" presId="urn:microsoft.com/office/officeart/2008/layout/NameandTitleOrganizationalChart"/>
    <dgm:cxn modelId="{F6C8B2C3-F0F0-E64C-B09E-87A3A5605959}" type="presParOf" srcId="{A9607110-B1B9-354C-B76B-0A0ADCD81ADA}" destId="{29996DFD-F94F-BB42-9C9A-F8A902C5BC18}" srcOrd="0" destOrd="0" presId="urn:microsoft.com/office/officeart/2008/layout/NameandTitleOrganizationalChart"/>
    <dgm:cxn modelId="{7F42ED2F-AF67-3F4D-85E7-189F9DE15AAA}" type="presParOf" srcId="{29996DFD-F94F-BB42-9C9A-F8A902C5BC18}" destId="{C769C3E8-F6F9-BE4A-9B50-B035109F686A}" srcOrd="0" destOrd="0" presId="urn:microsoft.com/office/officeart/2008/layout/NameandTitleOrganizationalChart"/>
    <dgm:cxn modelId="{B5050740-B02E-5843-A1BB-B14CD103627C}" type="presParOf" srcId="{29996DFD-F94F-BB42-9C9A-F8A902C5BC18}" destId="{AD5D13B7-DCB7-7A48-8F10-5977F87EE3F8}" srcOrd="1" destOrd="0" presId="urn:microsoft.com/office/officeart/2008/layout/NameandTitleOrganizationalChart"/>
    <dgm:cxn modelId="{E162EC56-2FC5-4348-81B5-481EDA715463}" type="presParOf" srcId="{29996DFD-F94F-BB42-9C9A-F8A902C5BC18}" destId="{DB2AF81B-C899-7C42-B566-4F4D003511B8}" srcOrd="2" destOrd="0" presId="urn:microsoft.com/office/officeart/2008/layout/NameandTitleOrganizationalChart"/>
    <dgm:cxn modelId="{A8F3FD48-2FE8-3B4C-9586-D853F78FFDAF}" type="presParOf" srcId="{A9607110-B1B9-354C-B76B-0A0ADCD81ADA}" destId="{40F491CE-7D31-734C-9FDE-CBA095D5C10A}" srcOrd="1" destOrd="0" presId="urn:microsoft.com/office/officeart/2008/layout/NameandTitleOrganizationalChart"/>
    <dgm:cxn modelId="{B9C6B82F-22BB-7247-A0EC-970BD4F33383}" type="presParOf" srcId="{A9607110-B1B9-354C-B76B-0A0ADCD81ADA}" destId="{814FEAB6-EF22-C240-AD5E-F9099ACDA2AF}" srcOrd="2" destOrd="0" presId="urn:microsoft.com/office/officeart/2008/layout/NameandTitleOrganizationalChart"/>
    <dgm:cxn modelId="{BB281958-402F-3A43-BDAE-591CA7C0AD38}" type="presParOf" srcId="{D96CBC9A-9003-284E-8757-3602B9F2BB99}" destId="{CAAE57C7-FD55-FC47-BEC8-98A12C16AB50}" srcOrd="2" destOrd="0" presId="urn:microsoft.com/office/officeart/2008/layout/NameandTitleOrganizationalChart"/>
    <dgm:cxn modelId="{BC97BFA3-38D0-0248-AB28-BA068E652EE6}" type="presParOf" srcId="{CAAE57C7-FD55-FC47-BEC8-98A12C16AB50}" destId="{495F7515-8C19-403A-99FC-0530DE476CBB}" srcOrd="0" destOrd="0" presId="urn:microsoft.com/office/officeart/2008/layout/NameandTitleOrganizationalChart"/>
    <dgm:cxn modelId="{CC0CFD4C-7545-3045-B87F-762D0407A41B}" type="presParOf" srcId="{CAAE57C7-FD55-FC47-BEC8-98A12C16AB50}" destId="{5F24A8D8-B9CD-4BFB-8C9D-09898CC053DD}" srcOrd="1" destOrd="0" presId="urn:microsoft.com/office/officeart/2008/layout/NameandTitleOrganizationalChart"/>
    <dgm:cxn modelId="{5F80AA7C-5743-0840-8C01-52618FE0B92D}" type="presParOf" srcId="{5F24A8D8-B9CD-4BFB-8C9D-09898CC053DD}" destId="{AF403D0C-910F-4F92-A301-747AB2A814C3}" srcOrd="0" destOrd="0" presId="urn:microsoft.com/office/officeart/2008/layout/NameandTitleOrganizationalChart"/>
    <dgm:cxn modelId="{6F9E7086-6279-ED49-B2BC-17A2C55F5A77}" type="presParOf" srcId="{AF403D0C-910F-4F92-A301-747AB2A814C3}" destId="{89C581D4-C93B-4182-AEB7-A96FF4D9DCC5}" srcOrd="0" destOrd="0" presId="urn:microsoft.com/office/officeart/2008/layout/NameandTitleOrganizationalChart"/>
    <dgm:cxn modelId="{DA55D133-CCFC-E94F-B07A-7145202F9CDF}" type="presParOf" srcId="{AF403D0C-910F-4F92-A301-747AB2A814C3}" destId="{CA93818D-485A-42D3-A49B-70AD27C26290}" srcOrd="1" destOrd="0" presId="urn:microsoft.com/office/officeart/2008/layout/NameandTitleOrganizationalChart"/>
    <dgm:cxn modelId="{BFCEA07F-A61C-6748-ACFE-4006FE981A80}" type="presParOf" srcId="{AF403D0C-910F-4F92-A301-747AB2A814C3}" destId="{7EC1B1E0-7944-4486-8452-21FF62E98258}" srcOrd="2" destOrd="0" presId="urn:microsoft.com/office/officeart/2008/layout/NameandTitleOrganizationalChart"/>
    <dgm:cxn modelId="{8468A22B-D0C1-0A4B-8BEA-DC439EB35C6B}" type="presParOf" srcId="{5F24A8D8-B9CD-4BFB-8C9D-09898CC053DD}" destId="{2A2D0B1D-D18F-418B-96F4-91C7B53F7D59}" srcOrd="1" destOrd="0" presId="urn:microsoft.com/office/officeart/2008/layout/NameandTitleOrganizationalChart"/>
    <dgm:cxn modelId="{7CCFB035-B60D-044C-B4A0-2460A7101241}" type="presParOf" srcId="{5F24A8D8-B9CD-4BFB-8C9D-09898CC053DD}" destId="{34B866B4-6BE2-47DF-A6AC-F4B151E9DBAC}" srcOrd="2" destOrd="0" presId="urn:microsoft.com/office/officeart/2008/layout/NameandTitleOrganizationalChart"/>
    <dgm:cxn modelId="{4C292F23-F773-1942-8D20-3BBFB0695E22}" type="presParOf" srcId="{CAAE57C7-FD55-FC47-BEC8-98A12C16AB50}" destId="{69060181-4EE3-4E5F-9DA5-951750951380}" srcOrd="2" destOrd="0" presId="urn:microsoft.com/office/officeart/2008/layout/NameandTitleOrganizationalChart"/>
    <dgm:cxn modelId="{5B7B97AD-0106-AD43-A948-C1C6039394C5}" type="presParOf" srcId="{CAAE57C7-FD55-FC47-BEC8-98A12C16AB50}" destId="{4D7AB4DB-6933-4AE6-AB89-3152861F24D6}" srcOrd="3" destOrd="0" presId="urn:microsoft.com/office/officeart/2008/layout/NameandTitleOrganizationalChart"/>
    <dgm:cxn modelId="{BD6DB72A-3CB4-BC43-86D6-07A06D9AEA7E}" type="presParOf" srcId="{4D7AB4DB-6933-4AE6-AB89-3152861F24D6}" destId="{402E47C5-5B5B-47A5-A42A-5D83580788C1}" srcOrd="0" destOrd="0" presId="urn:microsoft.com/office/officeart/2008/layout/NameandTitleOrganizationalChart"/>
    <dgm:cxn modelId="{1CAC8DE2-6937-5749-8304-C128FC502C97}" type="presParOf" srcId="{402E47C5-5B5B-47A5-A42A-5D83580788C1}" destId="{9F0A0041-A4A7-4BF3-9245-80D76C8933CC}" srcOrd="0" destOrd="0" presId="urn:microsoft.com/office/officeart/2008/layout/NameandTitleOrganizationalChart"/>
    <dgm:cxn modelId="{D536743D-07C8-424E-9A31-1039FD31A8B3}" type="presParOf" srcId="{402E47C5-5B5B-47A5-A42A-5D83580788C1}" destId="{7F7AB6BB-078C-452D-B52D-FA5C67500A3A}" srcOrd="1" destOrd="0" presId="urn:microsoft.com/office/officeart/2008/layout/NameandTitleOrganizationalChart"/>
    <dgm:cxn modelId="{4A6EE04D-7C8D-E941-84B8-744F8660EB7C}" type="presParOf" srcId="{402E47C5-5B5B-47A5-A42A-5D83580788C1}" destId="{80BE1BFA-E6EF-409A-AE9F-508F024AD522}" srcOrd="2" destOrd="0" presId="urn:microsoft.com/office/officeart/2008/layout/NameandTitleOrganizationalChart"/>
    <dgm:cxn modelId="{8E02CC13-D339-3B4A-AA73-B80CD1E2B045}" type="presParOf" srcId="{4D7AB4DB-6933-4AE6-AB89-3152861F24D6}" destId="{7E1D99B0-8454-4655-A5BC-E66C030CC9F2}" srcOrd="1" destOrd="0" presId="urn:microsoft.com/office/officeart/2008/layout/NameandTitleOrganizationalChart"/>
    <dgm:cxn modelId="{4088C290-041B-594D-AB1B-0D45309F9710}" type="presParOf" srcId="{4D7AB4DB-6933-4AE6-AB89-3152861F24D6}" destId="{3AFC78BC-C893-46D0-A8EB-39D340EF5CCB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60181-4EE3-4E5F-9DA5-951750951380}">
      <dsp:nvSpPr>
        <dsp:cNvPr id="0" name=""/>
        <dsp:cNvSpPr/>
      </dsp:nvSpPr>
      <dsp:spPr>
        <a:xfrm>
          <a:off x="4365178" y="958706"/>
          <a:ext cx="132056" cy="558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761"/>
              </a:lnTo>
              <a:lnTo>
                <a:pt x="132056" y="55876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F7515-8C19-403A-99FC-0530DE476CBB}">
      <dsp:nvSpPr>
        <dsp:cNvPr id="0" name=""/>
        <dsp:cNvSpPr/>
      </dsp:nvSpPr>
      <dsp:spPr>
        <a:xfrm>
          <a:off x="4252812" y="958706"/>
          <a:ext cx="91440" cy="510798"/>
        </a:xfrm>
        <a:custGeom>
          <a:avLst/>
          <a:gdLst/>
          <a:ahLst/>
          <a:cxnLst/>
          <a:rect l="0" t="0" r="0" b="0"/>
          <a:pathLst>
            <a:path>
              <a:moveTo>
                <a:pt x="112365" y="0"/>
              </a:moveTo>
              <a:lnTo>
                <a:pt x="112365" y="510798"/>
              </a:lnTo>
              <a:lnTo>
                <a:pt x="45720" y="51079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A52FB-F8DB-BC42-8CA1-7E2061C646D9}">
      <dsp:nvSpPr>
        <dsp:cNvPr id="0" name=""/>
        <dsp:cNvSpPr/>
      </dsp:nvSpPr>
      <dsp:spPr>
        <a:xfrm>
          <a:off x="4365178" y="958706"/>
          <a:ext cx="3853192" cy="1070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0861"/>
              </a:lnTo>
              <a:lnTo>
                <a:pt x="3853192" y="970861"/>
              </a:lnTo>
              <a:lnTo>
                <a:pt x="3853192" y="107021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8FE97-5DD0-4B3A-85D9-C279E4B6DEC1}">
      <dsp:nvSpPr>
        <dsp:cNvPr id="0" name=""/>
        <dsp:cNvSpPr/>
      </dsp:nvSpPr>
      <dsp:spPr>
        <a:xfrm>
          <a:off x="4365178" y="958706"/>
          <a:ext cx="2749876" cy="1070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0861"/>
              </a:lnTo>
              <a:lnTo>
                <a:pt x="2749876" y="970861"/>
              </a:lnTo>
              <a:lnTo>
                <a:pt x="2749876" y="107021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DEBA6C-0140-4FF6-A0BF-851ACCE6A949}">
      <dsp:nvSpPr>
        <dsp:cNvPr id="0" name=""/>
        <dsp:cNvSpPr/>
      </dsp:nvSpPr>
      <dsp:spPr>
        <a:xfrm>
          <a:off x="4365178" y="958706"/>
          <a:ext cx="1646561" cy="1070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0861"/>
              </a:lnTo>
              <a:lnTo>
                <a:pt x="1646561" y="970861"/>
              </a:lnTo>
              <a:lnTo>
                <a:pt x="1646561" y="107021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4DA09-56A6-44F4-98FE-8ED275E91A33}">
      <dsp:nvSpPr>
        <dsp:cNvPr id="0" name=""/>
        <dsp:cNvSpPr/>
      </dsp:nvSpPr>
      <dsp:spPr>
        <a:xfrm>
          <a:off x="4365178" y="958706"/>
          <a:ext cx="543245" cy="1070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0861"/>
              </a:lnTo>
              <a:lnTo>
                <a:pt x="543245" y="970861"/>
              </a:lnTo>
              <a:lnTo>
                <a:pt x="543245" y="107021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BAFF0-645E-4255-8A6F-2A8203102270}">
      <dsp:nvSpPr>
        <dsp:cNvPr id="0" name=""/>
        <dsp:cNvSpPr/>
      </dsp:nvSpPr>
      <dsp:spPr>
        <a:xfrm>
          <a:off x="3805107" y="958706"/>
          <a:ext cx="560070" cy="1070212"/>
        </a:xfrm>
        <a:custGeom>
          <a:avLst/>
          <a:gdLst/>
          <a:ahLst/>
          <a:cxnLst/>
          <a:rect l="0" t="0" r="0" b="0"/>
          <a:pathLst>
            <a:path>
              <a:moveTo>
                <a:pt x="560070" y="0"/>
              </a:moveTo>
              <a:lnTo>
                <a:pt x="560070" y="970861"/>
              </a:lnTo>
              <a:lnTo>
                <a:pt x="0" y="970861"/>
              </a:lnTo>
              <a:lnTo>
                <a:pt x="0" y="107021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B482A-76DF-43AB-8FA9-BD1D1DA59FF2}">
      <dsp:nvSpPr>
        <dsp:cNvPr id="0" name=""/>
        <dsp:cNvSpPr/>
      </dsp:nvSpPr>
      <dsp:spPr>
        <a:xfrm>
          <a:off x="2701791" y="958706"/>
          <a:ext cx="1663386" cy="1070212"/>
        </a:xfrm>
        <a:custGeom>
          <a:avLst/>
          <a:gdLst/>
          <a:ahLst/>
          <a:cxnLst/>
          <a:rect l="0" t="0" r="0" b="0"/>
          <a:pathLst>
            <a:path>
              <a:moveTo>
                <a:pt x="1663386" y="0"/>
              </a:moveTo>
              <a:lnTo>
                <a:pt x="1663386" y="970861"/>
              </a:lnTo>
              <a:lnTo>
                <a:pt x="0" y="970861"/>
              </a:lnTo>
              <a:lnTo>
                <a:pt x="0" y="107021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1C7CB-3BC9-4391-B107-0995E91254E0}">
      <dsp:nvSpPr>
        <dsp:cNvPr id="0" name=""/>
        <dsp:cNvSpPr/>
      </dsp:nvSpPr>
      <dsp:spPr>
        <a:xfrm>
          <a:off x="1598475" y="958706"/>
          <a:ext cx="2766702" cy="1070212"/>
        </a:xfrm>
        <a:custGeom>
          <a:avLst/>
          <a:gdLst/>
          <a:ahLst/>
          <a:cxnLst/>
          <a:rect l="0" t="0" r="0" b="0"/>
          <a:pathLst>
            <a:path>
              <a:moveTo>
                <a:pt x="2766702" y="0"/>
              </a:moveTo>
              <a:lnTo>
                <a:pt x="2766702" y="970861"/>
              </a:lnTo>
              <a:lnTo>
                <a:pt x="0" y="970861"/>
              </a:lnTo>
              <a:lnTo>
                <a:pt x="0" y="107021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E9C90-1D34-4E11-BCE2-A0E9FDC0965B}">
      <dsp:nvSpPr>
        <dsp:cNvPr id="0" name=""/>
        <dsp:cNvSpPr/>
      </dsp:nvSpPr>
      <dsp:spPr>
        <a:xfrm>
          <a:off x="495159" y="958706"/>
          <a:ext cx="3870018" cy="1070212"/>
        </a:xfrm>
        <a:custGeom>
          <a:avLst/>
          <a:gdLst/>
          <a:ahLst/>
          <a:cxnLst/>
          <a:rect l="0" t="0" r="0" b="0"/>
          <a:pathLst>
            <a:path>
              <a:moveTo>
                <a:pt x="3870018" y="0"/>
              </a:moveTo>
              <a:lnTo>
                <a:pt x="3870018" y="970861"/>
              </a:lnTo>
              <a:lnTo>
                <a:pt x="0" y="970861"/>
              </a:lnTo>
              <a:lnTo>
                <a:pt x="0" y="107021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C64B8-55DB-4804-87FC-703C3E898906}">
      <dsp:nvSpPr>
        <dsp:cNvPr id="0" name=""/>
        <dsp:cNvSpPr/>
      </dsp:nvSpPr>
      <dsp:spPr>
        <a:xfrm>
          <a:off x="2842261" y="532916"/>
          <a:ext cx="822376" cy="425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008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Narrow" panose="020B0606020202030204" pitchFamily="34" charset="0"/>
            </a:rPr>
            <a:t>Chair</a:t>
          </a:r>
          <a:endParaRPr lang="en-US" sz="1200" kern="1200" dirty="0">
            <a:latin typeface="Arial Narrow" panose="020B0606020202030204" pitchFamily="34" charset="0"/>
          </a:endParaRPr>
        </a:p>
      </dsp:txBody>
      <dsp:txXfrm>
        <a:off x="2842261" y="532916"/>
        <a:ext cx="822376" cy="425790"/>
      </dsp:txXfrm>
    </dsp:sp>
    <dsp:sp modelId="{5879AD9C-BEB8-48FE-8A45-5164D642E616}">
      <dsp:nvSpPr>
        <dsp:cNvPr id="0" name=""/>
        <dsp:cNvSpPr/>
      </dsp:nvSpPr>
      <dsp:spPr>
        <a:xfrm>
          <a:off x="3006736" y="864086"/>
          <a:ext cx="740138" cy="14193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Arial Narrow" panose="020B0606020202030204" pitchFamily="34" charset="0"/>
            </a:rPr>
            <a:t>Ken Nelson</a:t>
          </a:r>
          <a:endParaRPr lang="en-US" sz="900" kern="1200" dirty="0">
            <a:latin typeface="Arial Narrow" panose="020B0606020202030204" pitchFamily="34" charset="0"/>
          </a:endParaRPr>
        </a:p>
      </dsp:txBody>
      <dsp:txXfrm>
        <a:off x="3006736" y="864086"/>
        <a:ext cx="740138" cy="141930"/>
      </dsp:txXfrm>
    </dsp:sp>
    <dsp:sp modelId="{D87436C0-6CDD-2B4F-B8F9-7003486184B8}">
      <dsp:nvSpPr>
        <dsp:cNvPr id="0" name=""/>
        <dsp:cNvSpPr/>
      </dsp:nvSpPr>
      <dsp:spPr>
        <a:xfrm>
          <a:off x="3953989" y="532916"/>
          <a:ext cx="822376" cy="425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008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Co-Chair</a:t>
          </a:r>
          <a:endParaRPr lang="en-US" sz="1200" kern="1200" dirty="0"/>
        </a:p>
      </dsp:txBody>
      <dsp:txXfrm>
        <a:off x="3953989" y="532916"/>
        <a:ext cx="822376" cy="425790"/>
      </dsp:txXfrm>
    </dsp:sp>
    <dsp:sp modelId="{7E7A6C3F-4B49-6146-B6E4-5FD54BEB3536}">
      <dsp:nvSpPr>
        <dsp:cNvPr id="0" name=""/>
        <dsp:cNvSpPr/>
      </dsp:nvSpPr>
      <dsp:spPr>
        <a:xfrm>
          <a:off x="4110052" y="864086"/>
          <a:ext cx="740138" cy="14193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Sherry Massey</a:t>
          </a:r>
          <a:endParaRPr lang="en-US" sz="900" kern="1200" dirty="0"/>
        </a:p>
      </dsp:txBody>
      <dsp:txXfrm>
        <a:off x="4110052" y="864086"/>
        <a:ext cx="740138" cy="141930"/>
      </dsp:txXfrm>
    </dsp:sp>
    <dsp:sp modelId="{226DD544-F152-4EFC-89E1-C6073F7CE3C3}">
      <dsp:nvSpPr>
        <dsp:cNvPr id="0" name=""/>
        <dsp:cNvSpPr/>
      </dsp:nvSpPr>
      <dsp:spPr>
        <a:xfrm>
          <a:off x="83971" y="2028919"/>
          <a:ext cx="822376" cy="425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008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Narrow" panose="020B0606020202030204" pitchFamily="34" charset="0"/>
            </a:rPr>
            <a:t>KU DASC</a:t>
          </a:r>
          <a:endParaRPr lang="en-US" sz="1200" kern="1200" dirty="0">
            <a:latin typeface="Arial Narrow" panose="020B0606020202030204" pitchFamily="34" charset="0"/>
          </a:endParaRPr>
        </a:p>
      </dsp:txBody>
      <dsp:txXfrm>
        <a:off x="83971" y="2028919"/>
        <a:ext cx="822376" cy="425790"/>
      </dsp:txXfrm>
    </dsp:sp>
    <dsp:sp modelId="{BBECE72B-834E-4D7F-B869-853019CCF9B7}">
      <dsp:nvSpPr>
        <dsp:cNvPr id="0" name=""/>
        <dsp:cNvSpPr/>
      </dsp:nvSpPr>
      <dsp:spPr>
        <a:xfrm>
          <a:off x="248446" y="2360089"/>
          <a:ext cx="740138" cy="14193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Arial Narrow" panose="020B0606020202030204" pitchFamily="34" charset="0"/>
            </a:rPr>
            <a:t>Eileen Battles</a:t>
          </a:r>
          <a:endParaRPr lang="en-US" sz="900" kern="1200" dirty="0">
            <a:latin typeface="Arial Narrow" panose="020B0606020202030204" pitchFamily="34" charset="0"/>
          </a:endParaRPr>
        </a:p>
      </dsp:txBody>
      <dsp:txXfrm>
        <a:off x="248446" y="2360089"/>
        <a:ext cx="740138" cy="141930"/>
      </dsp:txXfrm>
    </dsp:sp>
    <dsp:sp modelId="{67E0391B-49C6-4A71-92B0-224EFD32ABFD}">
      <dsp:nvSpPr>
        <dsp:cNvPr id="0" name=""/>
        <dsp:cNvSpPr/>
      </dsp:nvSpPr>
      <dsp:spPr>
        <a:xfrm>
          <a:off x="1187287" y="2028919"/>
          <a:ext cx="822376" cy="425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008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Narrow" panose="020B0606020202030204" pitchFamily="34" charset="0"/>
            </a:rPr>
            <a:t>Ellis County</a:t>
          </a:r>
          <a:endParaRPr lang="en-US" sz="1200" kern="1200" dirty="0">
            <a:latin typeface="Arial Narrow" panose="020B0606020202030204" pitchFamily="34" charset="0"/>
          </a:endParaRPr>
        </a:p>
      </dsp:txBody>
      <dsp:txXfrm>
        <a:off x="1187287" y="2028919"/>
        <a:ext cx="822376" cy="425790"/>
      </dsp:txXfrm>
    </dsp:sp>
    <dsp:sp modelId="{20360A55-AD60-4A5B-824A-6DFFCBAE50A3}">
      <dsp:nvSpPr>
        <dsp:cNvPr id="0" name=""/>
        <dsp:cNvSpPr/>
      </dsp:nvSpPr>
      <dsp:spPr>
        <a:xfrm>
          <a:off x="1351762" y="2360089"/>
          <a:ext cx="740138" cy="14193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>
              <a:latin typeface="Arial Narrow" panose="020B0606020202030204" pitchFamily="34" charset="0"/>
            </a:rPr>
            <a:t>Eamonn</a:t>
          </a:r>
          <a:r>
            <a:rPr lang="en-US" sz="800" kern="1200" dirty="0" smtClean="0">
              <a:latin typeface="Arial Narrow" panose="020B0606020202030204" pitchFamily="34" charset="0"/>
            </a:rPr>
            <a:t> </a:t>
          </a:r>
          <a:r>
            <a:rPr lang="en-US" sz="800" kern="1200" dirty="0" err="1" smtClean="0">
              <a:latin typeface="Arial Narrow" panose="020B0606020202030204" pitchFamily="34" charset="0"/>
            </a:rPr>
            <a:t>Coveney</a:t>
          </a:r>
          <a:endParaRPr lang="en-US" sz="800" kern="1200" dirty="0">
            <a:latin typeface="Arial Narrow" panose="020B0606020202030204" pitchFamily="34" charset="0"/>
          </a:endParaRPr>
        </a:p>
      </dsp:txBody>
      <dsp:txXfrm>
        <a:off x="1351762" y="2360089"/>
        <a:ext cx="740138" cy="141930"/>
      </dsp:txXfrm>
    </dsp:sp>
    <dsp:sp modelId="{5A8D1FEA-2D60-4730-A97F-7FF76190240B}">
      <dsp:nvSpPr>
        <dsp:cNvPr id="0" name=""/>
        <dsp:cNvSpPr/>
      </dsp:nvSpPr>
      <dsp:spPr>
        <a:xfrm>
          <a:off x="2290603" y="2028919"/>
          <a:ext cx="822376" cy="425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008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Narrow" panose="020B0606020202030204" pitchFamily="34" charset="0"/>
            </a:rPr>
            <a:t>KDOT</a:t>
          </a:r>
          <a:endParaRPr lang="en-US" sz="1200" kern="1200" dirty="0">
            <a:latin typeface="Arial Narrow" panose="020B0606020202030204" pitchFamily="34" charset="0"/>
          </a:endParaRPr>
        </a:p>
      </dsp:txBody>
      <dsp:txXfrm>
        <a:off x="2290603" y="2028919"/>
        <a:ext cx="822376" cy="425790"/>
      </dsp:txXfrm>
    </dsp:sp>
    <dsp:sp modelId="{FB0AE87F-F0A7-4400-8591-D647E22B656B}">
      <dsp:nvSpPr>
        <dsp:cNvPr id="0" name=""/>
        <dsp:cNvSpPr/>
      </dsp:nvSpPr>
      <dsp:spPr>
        <a:xfrm>
          <a:off x="2455078" y="2360089"/>
          <a:ext cx="740138" cy="14193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Arial Narrow" panose="020B0606020202030204" pitchFamily="34" charset="0"/>
            </a:rPr>
            <a:t>Kyle </a:t>
          </a:r>
          <a:r>
            <a:rPr lang="en-US" sz="900" kern="1200" dirty="0" err="1" smtClean="0">
              <a:latin typeface="Arial Narrow" panose="020B0606020202030204" pitchFamily="34" charset="0"/>
            </a:rPr>
            <a:t>Gonterwitz</a:t>
          </a:r>
          <a:endParaRPr lang="en-US" sz="900" kern="1200" dirty="0">
            <a:latin typeface="Arial Narrow" panose="020B0606020202030204" pitchFamily="34" charset="0"/>
          </a:endParaRPr>
        </a:p>
      </dsp:txBody>
      <dsp:txXfrm>
        <a:off x="2455078" y="2360089"/>
        <a:ext cx="740138" cy="141930"/>
      </dsp:txXfrm>
    </dsp:sp>
    <dsp:sp modelId="{0295BAC2-FD45-4D23-9F0B-1B31E0FF46A5}">
      <dsp:nvSpPr>
        <dsp:cNvPr id="0" name=""/>
        <dsp:cNvSpPr/>
      </dsp:nvSpPr>
      <dsp:spPr>
        <a:xfrm>
          <a:off x="3393919" y="2028919"/>
          <a:ext cx="822376" cy="425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008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Narrow" panose="020B0606020202030204" pitchFamily="34" charset="0"/>
            </a:rPr>
            <a:t>Riley Co</a:t>
          </a:r>
          <a:endParaRPr lang="en-US" sz="1200" kern="1200" dirty="0">
            <a:latin typeface="Arial Narrow" panose="020B0606020202030204" pitchFamily="34" charset="0"/>
          </a:endParaRPr>
        </a:p>
      </dsp:txBody>
      <dsp:txXfrm>
        <a:off x="3393919" y="2028919"/>
        <a:ext cx="822376" cy="425790"/>
      </dsp:txXfrm>
    </dsp:sp>
    <dsp:sp modelId="{AEDDDBC4-72B7-4C1C-8259-CA21DA9D5167}">
      <dsp:nvSpPr>
        <dsp:cNvPr id="0" name=""/>
        <dsp:cNvSpPr/>
      </dsp:nvSpPr>
      <dsp:spPr>
        <a:xfrm>
          <a:off x="3558394" y="2360089"/>
          <a:ext cx="740138" cy="14193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Arial Narrow" panose="020B0606020202030204" pitchFamily="34" charset="0"/>
            </a:rPr>
            <a:t>Sherri Taylor</a:t>
          </a:r>
          <a:endParaRPr lang="en-US" sz="900" kern="1200" dirty="0">
            <a:latin typeface="Arial Narrow" panose="020B0606020202030204" pitchFamily="34" charset="0"/>
          </a:endParaRPr>
        </a:p>
      </dsp:txBody>
      <dsp:txXfrm>
        <a:off x="3558394" y="2360089"/>
        <a:ext cx="740138" cy="141930"/>
      </dsp:txXfrm>
    </dsp:sp>
    <dsp:sp modelId="{7210CFEA-7175-4737-890E-BD30118D7C8D}">
      <dsp:nvSpPr>
        <dsp:cNvPr id="0" name=""/>
        <dsp:cNvSpPr/>
      </dsp:nvSpPr>
      <dsp:spPr>
        <a:xfrm>
          <a:off x="4497235" y="2028919"/>
          <a:ext cx="822376" cy="425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008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Narrow" panose="020B0606020202030204" pitchFamily="34" charset="0"/>
            </a:rPr>
            <a:t>Sedgwick Co</a:t>
          </a:r>
          <a:endParaRPr lang="en-US" sz="1200" kern="1200" dirty="0">
            <a:latin typeface="Arial Narrow" panose="020B0606020202030204" pitchFamily="34" charset="0"/>
          </a:endParaRPr>
        </a:p>
      </dsp:txBody>
      <dsp:txXfrm>
        <a:off x="4497235" y="2028919"/>
        <a:ext cx="822376" cy="425790"/>
      </dsp:txXfrm>
    </dsp:sp>
    <dsp:sp modelId="{969359BD-3A9C-4DEF-92AB-1F25B49E7145}">
      <dsp:nvSpPr>
        <dsp:cNvPr id="0" name=""/>
        <dsp:cNvSpPr/>
      </dsp:nvSpPr>
      <dsp:spPr>
        <a:xfrm>
          <a:off x="4661710" y="2360089"/>
          <a:ext cx="740138" cy="14193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Arial Narrow" panose="020B0606020202030204" pitchFamily="34" charset="0"/>
            </a:rPr>
            <a:t>John Rogers</a:t>
          </a:r>
          <a:endParaRPr lang="en-US" sz="900" kern="1200" dirty="0">
            <a:latin typeface="Arial Narrow" panose="020B0606020202030204" pitchFamily="34" charset="0"/>
          </a:endParaRPr>
        </a:p>
      </dsp:txBody>
      <dsp:txXfrm>
        <a:off x="4661710" y="2360089"/>
        <a:ext cx="740138" cy="141930"/>
      </dsp:txXfrm>
    </dsp:sp>
    <dsp:sp modelId="{74A147EA-1BFA-4325-AB14-141C617B87CC}">
      <dsp:nvSpPr>
        <dsp:cNvPr id="0" name=""/>
        <dsp:cNvSpPr/>
      </dsp:nvSpPr>
      <dsp:spPr>
        <a:xfrm>
          <a:off x="5600550" y="2028919"/>
          <a:ext cx="822376" cy="425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008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Narrow" panose="020B0606020202030204" pitchFamily="34" charset="0"/>
            </a:rPr>
            <a:t>Johnson Co</a:t>
          </a:r>
          <a:endParaRPr lang="en-US" sz="1200" kern="1200" dirty="0">
            <a:latin typeface="Arial Narrow" panose="020B0606020202030204" pitchFamily="34" charset="0"/>
          </a:endParaRPr>
        </a:p>
      </dsp:txBody>
      <dsp:txXfrm>
        <a:off x="5600550" y="2028919"/>
        <a:ext cx="822376" cy="425790"/>
      </dsp:txXfrm>
    </dsp:sp>
    <dsp:sp modelId="{2A759E6A-FFEA-4FA1-898C-E3CD58B86D93}">
      <dsp:nvSpPr>
        <dsp:cNvPr id="0" name=""/>
        <dsp:cNvSpPr/>
      </dsp:nvSpPr>
      <dsp:spPr>
        <a:xfrm>
          <a:off x="5765026" y="2360089"/>
          <a:ext cx="740138" cy="14193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Arial Narrow" panose="020B0606020202030204" pitchFamily="34" charset="0"/>
            </a:rPr>
            <a:t>Keith Shaw</a:t>
          </a:r>
          <a:endParaRPr lang="en-US" sz="900" kern="1200" dirty="0">
            <a:latin typeface="Arial Narrow" panose="020B0606020202030204" pitchFamily="34" charset="0"/>
          </a:endParaRPr>
        </a:p>
      </dsp:txBody>
      <dsp:txXfrm>
        <a:off x="5765026" y="2360089"/>
        <a:ext cx="740138" cy="141930"/>
      </dsp:txXfrm>
    </dsp:sp>
    <dsp:sp modelId="{CEFC1DE1-7F0B-48DD-A352-5B7C8EE59422}">
      <dsp:nvSpPr>
        <dsp:cNvPr id="0" name=""/>
        <dsp:cNvSpPr/>
      </dsp:nvSpPr>
      <dsp:spPr>
        <a:xfrm>
          <a:off x="6703866" y="2028919"/>
          <a:ext cx="822376" cy="425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008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Narrow" panose="020B0606020202030204" pitchFamily="34" charset="0"/>
            </a:rPr>
            <a:t>Johnson Co</a:t>
          </a:r>
          <a:endParaRPr lang="en-US" sz="1200" kern="1200" dirty="0">
            <a:latin typeface="Arial Narrow" panose="020B0606020202030204" pitchFamily="34" charset="0"/>
          </a:endParaRPr>
        </a:p>
      </dsp:txBody>
      <dsp:txXfrm>
        <a:off x="6703866" y="2028919"/>
        <a:ext cx="822376" cy="425790"/>
      </dsp:txXfrm>
    </dsp:sp>
    <dsp:sp modelId="{086B343E-43B6-4223-B9E6-23883D4F5548}">
      <dsp:nvSpPr>
        <dsp:cNvPr id="0" name=""/>
        <dsp:cNvSpPr/>
      </dsp:nvSpPr>
      <dsp:spPr>
        <a:xfrm>
          <a:off x="6868342" y="2360089"/>
          <a:ext cx="740138" cy="14193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Arial Narrow" panose="020B0606020202030204" pitchFamily="34" charset="0"/>
            </a:rPr>
            <a:t>Mark Whelan</a:t>
          </a:r>
          <a:endParaRPr lang="en-US" sz="900" kern="1200" dirty="0">
            <a:latin typeface="Arial Narrow" panose="020B0606020202030204" pitchFamily="34" charset="0"/>
          </a:endParaRPr>
        </a:p>
      </dsp:txBody>
      <dsp:txXfrm>
        <a:off x="6868342" y="2360089"/>
        <a:ext cx="740138" cy="141930"/>
      </dsp:txXfrm>
    </dsp:sp>
    <dsp:sp modelId="{C769C3E8-F6F9-BE4A-9B50-B035109F686A}">
      <dsp:nvSpPr>
        <dsp:cNvPr id="0" name=""/>
        <dsp:cNvSpPr/>
      </dsp:nvSpPr>
      <dsp:spPr>
        <a:xfrm>
          <a:off x="7807182" y="2028919"/>
          <a:ext cx="822376" cy="425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008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Narrow" panose="020B0606020202030204" pitchFamily="34" charset="0"/>
            </a:rPr>
            <a:t>MARC</a:t>
          </a:r>
          <a:endParaRPr lang="en-US" sz="1200" kern="1200" dirty="0">
            <a:latin typeface="Arial Narrow" panose="020B0606020202030204" pitchFamily="34" charset="0"/>
          </a:endParaRPr>
        </a:p>
      </dsp:txBody>
      <dsp:txXfrm>
        <a:off x="7807182" y="2028919"/>
        <a:ext cx="822376" cy="425790"/>
      </dsp:txXfrm>
    </dsp:sp>
    <dsp:sp modelId="{AD5D13B7-DCB7-7A48-8F10-5977F87EE3F8}">
      <dsp:nvSpPr>
        <dsp:cNvPr id="0" name=""/>
        <dsp:cNvSpPr/>
      </dsp:nvSpPr>
      <dsp:spPr>
        <a:xfrm>
          <a:off x="7971658" y="2360089"/>
          <a:ext cx="740138" cy="14193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>
              <a:latin typeface="Arial Narrow" panose="020B0606020202030204" pitchFamily="34" charset="0"/>
            </a:rPr>
            <a:t>Saralyn</a:t>
          </a:r>
          <a:r>
            <a:rPr lang="en-US" sz="900" kern="1200" dirty="0" smtClean="0">
              <a:latin typeface="Arial Narrow" panose="020B0606020202030204" pitchFamily="34" charset="0"/>
            </a:rPr>
            <a:t> Hayes</a:t>
          </a:r>
          <a:endParaRPr lang="en-US" sz="900" kern="1200" dirty="0">
            <a:latin typeface="Arial Narrow" panose="020B0606020202030204" pitchFamily="34" charset="0"/>
          </a:endParaRPr>
        </a:p>
      </dsp:txBody>
      <dsp:txXfrm>
        <a:off x="7971658" y="2360089"/>
        <a:ext cx="740138" cy="141930"/>
      </dsp:txXfrm>
    </dsp:sp>
    <dsp:sp modelId="{89C581D4-C93B-4182-AEB7-A96FF4D9DCC5}">
      <dsp:nvSpPr>
        <dsp:cNvPr id="0" name=""/>
        <dsp:cNvSpPr/>
      </dsp:nvSpPr>
      <dsp:spPr>
        <a:xfrm>
          <a:off x="2852598" y="1204718"/>
          <a:ext cx="1445934" cy="5295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008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Narrow" panose="020B0606020202030204" pitchFamily="34" charset="0"/>
            </a:rPr>
            <a:t>NG911 Liaison</a:t>
          </a:r>
          <a:endParaRPr lang="en-US" sz="1200" kern="1200" dirty="0">
            <a:latin typeface="Arial Narrow" panose="020B0606020202030204" pitchFamily="34" charset="0"/>
          </a:endParaRPr>
        </a:p>
      </dsp:txBody>
      <dsp:txXfrm>
        <a:off x="2852598" y="1204718"/>
        <a:ext cx="1445934" cy="529572"/>
      </dsp:txXfrm>
    </dsp:sp>
    <dsp:sp modelId="{CA93818D-485A-42D3-A49B-70AD27C26290}">
      <dsp:nvSpPr>
        <dsp:cNvPr id="0" name=""/>
        <dsp:cNvSpPr/>
      </dsp:nvSpPr>
      <dsp:spPr>
        <a:xfrm>
          <a:off x="3561204" y="1620497"/>
          <a:ext cx="740138" cy="14193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Arial Narrow" panose="020B0606020202030204" pitchFamily="34" charset="0"/>
            </a:rPr>
            <a:t>Scott Ekberg</a:t>
          </a:r>
          <a:endParaRPr lang="en-US" sz="900" kern="1200" dirty="0">
            <a:latin typeface="Arial Narrow" panose="020B0606020202030204" pitchFamily="34" charset="0"/>
          </a:endParaRPr>
        </a:p>
      </dsp:txBody>
      <dsp:txXfrm>
        <a:off x="3561204" y="1620497"/>
        <a:ext cx="740138" cy="141930"/>
      </dsp:txXfrm>
    </dsp:sp>
    <dsp:sp modelId="{9F0A0041-A4A7-4BF3-9245-80D76C8933CC}">
      <dsp:nvSpPr>
        <dsp:cNvPr id="0" name=""/>
        <dsp:cNvSpPr/>
      </dsp:nvSpPr>
      <dsp:spPr>
        <a:xfrm>
          <a:off x="4497235" y="1204718"/>
          <a:ext cx="1224230" cy="6254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008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Narrow" panose="020B0606020202030204" pitchFamily="34" charset="0"/>
            </a:rPr>
            <a:t>NG911 Program </a:t>
          </a:r>
          <a:r>
            <a:rPr lang="en-US" sz="1200" kern="1200" dirty="0" err="1" smtClean="0">
              <a:latin typeface="Arial Narrow" panose="020B0606020202030204" pitchFamily="34" charset="0"/>
            </a:rPr>
            <a:t>Mgr</a:t>
          </a:r>
          <a:endParaRPr lang="en-US" sz="1200" kern="1200" dirty="0">
            <a:latin typeface="Arial Narrow" panose="020B0606020202030204" pitchFamily="34" charset="0"/>
          </a:endParaRPr>
        </a:p>
      </dsp:txBody>
      <dsp:txXfrm>
        <a:off x="4497235" y="1204718"/>
        <a:ext cx="1224230" cy="625498"/>
      </dsp:txXfrm>
    </dsp:sp>
    <dsp:sp modelId="{7F7AB6BB-078C-452D-B52D-FA5C67500A3A}">
      <dsp:nvSpPr>
        <dsp:cNvPr id="0" name=""/>
        <dsp:cNvSpPr/>
      </dsp:nvSpPr>
      <dsp:spPr>
        <a:xfrm>
          <a:off x="5085204" y="1735827"/>
          <a:ext cx="740138" cy="14193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Arial Narrow" panose="020B0606020202030204" pitchFamily="34" charset="0"/>
            </a:rPr>
            <a:t>Randall White</a:t>
          </a:r>
          <a:endParaRPr lang="en-US" sz="900" kern="1200" dirty="0">
            <a:latin typeface="Arial Narrow" panose="020B0606020202030204" pitchFamily="34" charset="0"/>
          </a:endParaRPr>
        </a:p>
      </dsp:txBody>
      <dsp:txXfrm>
        <a:off x="5085204" y="1735827"/>
        <a:ext cx="740138" cy="141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5DCF0-AF8B-CE47-A8F1-7E59BA147C91}" type="datetimeFigureOut">
              <a:rPr lang="en-US" smtClean="0"/>
              <a:t>7/17/17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4AFF0-088E-DC42-81D3-5C5A31D96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2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118899-E467-48C0-9133-7FCF8A289932}" type="datetime1">
              <a:rPr lang="en-US" smtClean="0">
                <a:solidFill>
                  <a:prstClr val="black"/>
                </a:solidFill>
                <a:latin typeface="Calibri"/>
              </a:rPr>
              <a:pPr/>
              <a:t>7/17/17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F48A3-801C-4C1F-88BE-927237041C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KS NG911 GIS Data Steward Training</a:t>
            </a:r>
          </a:p>
        </p:txBody>
      </p:sp>
    </p:spTree>
    <p:extLst>
      <p:ext uri="{BB962C8B-B14F-4D97-AF65-F5344CB8AC3E}">
        <p14:creationId xmlns:p14="http://schemas.microsoft.com/office/powerpoint/2010/main" val="171118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85E5D41-8007-4C96-AE48-6D2C8F7FE0A6}" type="datetime1">
              <a:rPr lang="en-US" smtClean="0"/>
              <a:t>7/17/17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F48A3-801C-4C1F-88BE-927237041C4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KS NG911 GIS Data Steward Training</a:t>
            </a:r>
          </a:p>
        </p:txBody>
      </p:sp>
    </p:spTree>
    <p:extLst>
      <p:ext uri="{BB962C8B-B14F-4D97-AF65-F5344CB8AC3E}">
        <p14:creationId xmlns:p14="http://schemas.microsoft.com/office/powerpoint/2010/main" val="1548622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85E5D41-8007-4C96-AE48-6D2C8F7FE0A6}" type="datetime1">
              <a:rPr lang="en-US" smtClean="0"/>
              <a:t>7/17/17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F48A3-801C-4C1F-88BE-927237041C4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KS NG911 GIS Data Steward Training</a:t>
            </a:r>
          </a:p>
        </p:txBody>
      </p:sp>
    </p:spTree>
    <p:extLst>
      <p:ext uri="{BB962C8B-B14F-4D97-AF65-F5344CB8AC3E}">
        <p14:creationId xmlns:p14="http://schemas.microsoft.com/office/powerpoint/2010/main" val="1548622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85E5D41-8007-4C96-AE48-6D2C8F7FE0A6}" type="datetime1">
              <a:rPr lang="en-US" smtClean="0"/>
              <a:t>7/17/17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F48A3-801C-4C1F-88BE-927237041C4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KS NG911 GIS Data Steward Training</a:t>
            </a:r>
          </a:p>
        </p:txBody>
      </p:sp>
    </p:spTree>
    <p:extLst>
      <p:ext uri="{BB962C8B-B14F-4D97-AF65-F5344CB8AC3E}">
        <p14:creationId xmlns:p14="http://schemas.microsoft.com/office/powerpoint/2010/main" val="154862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85E5D41-8007-4C96-AE48-6D2C8F7FE0A6}" type="datetime1">
              <a:rPr lang="en-US" smtClean="0"/>
              <a:t>7/17/17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F48A3-801C-4C1F-88BE-927237041C4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KS NG911 GIS Data Steward Training</a:t>
            </a:r>
          </a:p>
        </p:txBody>
      </p:sp>
    </p:spTree>
    <p:extLst>
      <p:ext uri="{BB962C8B-B14F-4D97-AF65-F5344CB8AC3E}">
        <p14:creationId xmlns:p14="http://schemas.microsoft.com/office/powerpoint/2010/main" val="1548622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85E5D41-8007-4C96-AE48-6D2C8F7FE0A6}" type="datetime1">
              <a:rPr lang="en-US" smtClean="0"/>
              <a:t>7/17/17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F48A3-801C-4C1F-88BE-927237041C4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KS NG911 GIS Data Steward Training</a:t>
            </a:r>
          </a:p>
        </p:txBody>
      </p:sp>
    </p:spTree>
    <p:extLst>
      <p:ext uri="{BB962C8B-B14F-4D97-AF65-F5344CB8AC3E}">
        <p14:creationId xmlns:p14="http://schemas.microsoft.com/office/powerpoint/2010/main" val="154862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665B-8E21-5D46-9603-9E95ECEED922}" type="datetimeFigureOut">
              <a:rPr lang="en-US" smtClean="0"/>
              <a:t>7/17/17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E882-E118-3949-B98C-B3656573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665B-8E21-5D46-9603-9E95ECEED922}" type="datetimeFigureOut">
              <a:rPr lang="en-US" smtClean="0"/>
              <a:t>7/17/17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E882-E118-3949-B98C-B3656573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0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665B-8E21-5D46-9603-9E95ECEED922}" type="datetimeFigureOut">
              <a:rPr lang="en-US" smtClean="0"/>
              <a:t>7/17/17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E882-E118-3949-B98C-B3656573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50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F3B8-E0B4-40B3-B2AE-62D55F60C8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36BC-8629-40A6-ACF4-AAAE0D92FE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281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F3B8-E0B4-40B3-B2AE-62D55F60C8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36BC-8629-40A6-ACF4-AAAE0D92FE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1739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F3B8-E0B4-40B3-B2AE-62D55F60C8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36BC-8629-40A6-ACF4-AAAE0D92FE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620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F3B8-E0B4-40B3-B2AE-62D55F60C8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36BC-8629-40A6-ACF4-AAAE0D92FE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8147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F3B8-E0B4-40B3-B2AE-62D55F60C8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36BC-8629-40A6-ACF4-AAAE0D92FE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7450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F3B8-E0B4-40B3-B2AE-62D55F60C8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36BC-8629-40A6-ACF4-AAAE0D92FE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8051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F3B8-E0B4-40B3-B2AE-62D55F60C8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36BC-8629-40A6-ACF4-AAAE0D92FE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3424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F3B8-E0B4-40B3-B2AE-62D55F60C8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36BC-8629-40A6-ACF4-AAAE0D92FE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612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665B-8E21-5D46-9603-9E95ECEED922}" type="datetimeFigureOut">
              <a:rPr lang="en-US" smtClean="0"/>
              <a:t>7/17/17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E882-E118-3949-B98C-B3656573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52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F3B8-E0B4-40B3-B2AE-62D55F60C8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36BC-8629-40A6-ACF4-AAAE0D92FE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7247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F3B8-E0B4-40B3-B2AE-62D55F60C8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36BC-8629-40A6-ACF4-AAAE0D92FE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5443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F3B8-E0B4-40B3-B2AE-62D55F60C8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36BC-8629-40A6-ACF4-AAAE0D92FE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001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665B-8E21-5D46-9603-9E95ECEED922}" type="datetimeFigureOut">
              <a:rPr lang="en-US" smtClean="0"/>
              <a:t>7/17/17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E882-E118-3949-B98C-B3656573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2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665B-8E21-5D46-9603-9E95ECEED922}" type="datetimeFigureOut">
              <a:rPr lang="en-US" smtClean="0"/>
              <a:t>7/17/17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E882-E118-3949-B98C-B3656573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7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665B-8E21-5D46-9603-9E95ECEED922}" type="datetimeFigureOut">
              <a:rPr lang="en-US" smtClean="0"/>
              <a:t>7/17/17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E882-E118-3949-B98C-B3656573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0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665B-8E21-5D46-9603-9E95ECEED922}" type="datetimeFigureOut">
              <a:rPr lang="en-US" smtClean="0"/>
              <a:t>7/17/17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E882-E118-3949-B98C-B3656573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1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665B-8E21-5D46-9603-9E95ECEED922}" type="datetimeFigureOut">
              <a:rPr lang="en-US" smtClean="0"/>
              <a:t>7/17/17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E882-E118-3949-B98C-B3656573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6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665B-8E21-5D46-9603-9E95ECEED922}" type="datetimeFigureOut">
              <a:rPr lang="en-US" smtClean="0"/>
              <a:t>7/17/17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E882-E118-3949-B98C-B3656573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8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665B-8E21-5D46-9603-9E95ECEED922}" type="datetimeFigureOut">
              <a:rPr lang="en-US" smtClean="0"/>
              <a:t>7/17/17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E882-E118-3949-B98C-B3656573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1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5665B-8E21-5D46-9603-9E95ECEED922}" type="datetimeFigureOut">
              <a:rPr lang="en-US" smtClean="0"/>
              <a:t>7/17/17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1E882-E118-3949-B98C-B3656573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6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04AF3B8-E0B4-40B3-B2AE-62D55F60C8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7/17/17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CEC36BC-8629-40A6-ACF4-AAAE0D92FE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96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941" y="764781"/>
            <a:ext cx="3808749" cy="50803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 cap="rnd">
            <a:solidFill>
              <a:schemeClr val="tx1">
                <a:lumMod val="95000"/>
                <a:lumOff val="5000"/>
                <a:alpha val="7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78613" y="277038"/>
            <a:ext cx="8614077" cy="679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NG911 GIS User Group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12" y="832069"/>
            <a:ext cx="4178856" cy="2491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062" y="2516857"/>
            <a:ext cx="3773009" cy="3171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72" y="4781928"/>
            <a:ext cx="2448028" cy="2011320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153" y="2842857"/>
            <a:ext cx="3025397" cy="32640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Picture 9" descr="KSNG911GISProjectRegions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0466" y="1292800"/>
            <a:ext cx="2438102" cy="141517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688692" y="4516352"/>
            <a:ext cx="2672757" cy="2065312"/>
            <a:chOff x="3527857" y="4545432"/>
            <a:chExt cx="2672757" cy="2065312"/>
          </a:xfrm>
        </p:grpSpPr>
        <p:pic>
          <p:nvPicPr>
            <p:cNvPr id="13" name="Picture 12" descr="QAStatus20150420.jp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857" y="4545432"/>
              <a:ext cx="2672757" cy="2065312"/>
            </a:xfrm>
            <a:prstGeom prst="rect">
              <a:avLst/>
            </a:prstGeom>
          </p:spPr>
        </p:pic>
        <p:sp>
          <p:nvSpPr>
            <p:cNvPr id="14" name="&quot;No&quot; Symbol 13"/>
            <p:cNvSpPr/>
            <p:nvPr/>
          </p:nvSpPr>
          <p:spPr>
            <a:xfrm>
              <a:off x="4339668" y="5004458"/>
              <a:ext cx="1170573" cy="1169740"/>
            </a:xfrm>
            <a:prstGeom prst="noSmoking">
              <a:avLst/>
            </a:prstGeom>
            <a:gradFill flip="none" rotWithShape="1">
              <a:gsLst>
                <a:gs pos="0">
                  <a:schemeClr val="accent2">
                    <a:tint val="100000"/>
                    <a:shade val="100000"/>
                    <a:satMod val="130000"/>
                    <a:alpha val="78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  <a:alpha val="78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071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08" y="274638"/>
            <a:ext cx="8601752" cy="69261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is </a:t>
            </a:r>
            <a:r>
              <a:rPr lang="en-US" sz="3200" dirty="0" err="1" smtClean="0"/>
              <a:t>Vesta</a:t>
            </a:r>
            <a:r>
              <a:rPr lang="en-US" sz="3200" dirty="0" smtClean="0"/>
              <a:t> Locate?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 cap="rnd">
            <a:solidFill>
              <a:schemeClr val="tx1">
                <a:lumMod val="95000"/>
                <a:lumOff val="5000"/>
                <a:alpha val="7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4" y="5918351"/>
            <a:ext cx="1064859" cy="874897"/>
          </a:xfrm>
          <a:prstGeom prst="rect">
            <a:avLst/>
          </a:prstGeom>
        </p:spPr>
      </p:pic>
      <p:pic>
        <p:nvPicPr>
          <p:cNvPr id="3" name="Picture 2" descr="Location Point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89" y="967248"/>
            <a:ext cx="8181473" cy="470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91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 cap="rnd">
            <a:solidFill>
              <a:schemeClr val="tx1">
                <a:lumMod val="95000"/>
                <a:lumOff val="5000"/>
                <a:alpha val="7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4" y="5918351"/>
            <a:ext cx="1064859" cy="874897"/>
          </a:xfrm>
          <a:prstGeom prst="rect">
            <a:avLst/>
          </a:prstGeom>
        </p:spPr>
      </p:pic>
      <p:pic>
        <p:nvPicPr>
          <p:cNvPr id="5" name="Picture 4" descr="IMG_20160916_151035660_HD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04" y="205872"/>
            <a:ext cx="4883527" cy="4072021"/>
          </a:xfrm>
          <a:prstGeom prst="rect">
            <a:avLst/>
          </a:prstGeom>
        </p:spPr>
      </p:pic>
      <p:pic>
        <p:nvPicPr>
          <p:cNvPr id="6" name="Picture 5" descr="IMG_20160916_152122110_HDR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387" y="2834110"/>
            <a:ext cx="4497334" cy="383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4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895" y="237071"/>
            <a:ext cx="8398930" cy="80198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NG911 Toolbox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 cap="rnd">
            <a:solidFill>
              <a:schemeClr val="tx1">
                <a:lumMod val="95000"/>
                <a:lumOff val="5000"/>
                <a:alpha val="7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4" y="5918351"/>
            <a:ext cx="1064859" cy="8748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826" y="963288"/>
            <a:ext cx="75770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Monthly updates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Email updates will start </a:t>
            </a:r>
            <a:r>
              <a:rPr lang="en-US" dirty="0"/>
              <a:t>coming from to Portal (portal@kansas911.</a:t>
            </a:r>
            <a:r>
              <a:rPr lang="en-US" dirty="0" smtClean="0"/>
              <a:t>org)</a:t>
            </a:r>
          </a:p>
          <a:p>
            <a:endParaRPr lang="en-US" dirty="0"/>
          </a:p>
          <a:p>
            <a:r>
              <a:rPr lang="en-US" dirty="0" smtClean="0"/>
              <a:t>Official Change Log on </a:t>
            </a:r>
            <a:r>
              <a:rPr lang="en-US" dirty="0" err="1" smtClean="0"/>
              <a:t>GitHub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kansasgis</a:t>
            </a:r>
            <a:r>
              <a:rPr lang="en-US" dirty="0"/>
              <a:t>/NG911/commits/</a:t>
            </a:r>
            <a:r>
              <a:rPr lang="en-US" dirty="0" smtClean="0"/>
              <a:t>master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26" y="2440616"/>
            <a:ext cx="7577046" cy="26069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4826" y="5047608"/>
            <a:ext cx="7577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Coming soon - October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MSAG comparison tool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Data Model v1.1 to v2.0 conversion tool</a:t>
            </a:r>
          </a:p>
        </p:txBody>
      </p:sp>
    </p:spTree>
    <p:extLst>
      <p:ext uri="{BB962C8B-B14F-4D97-AF65-F5344CB8AC3E}">
        <p14:creationId xmlns:p14="http://schemas.microsoft.com/office/powerpoint/2010/main" val="467965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 cap="rnd">
            <a:solidFill>
              <a:schemeClr val="tx1">
                <a:lumMod val="95000"/>
                <a:lumOff val="5000"/>
                <a:alpha val="7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4" y="5918351"/>
            <a:ext cx="1064859" cy="874897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78613" y="277037"/>
            <a:ext cx="8614077" cy="827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 smtClean="0">
                <a:solidFill>
                  <a:schemeClr val="tx1"/>
                </a:solidFill>
              </a:rPr>
              <a:t>DASC NG911 webpage</a:t>
            </a:r>
          </a:p>
          <a:p>
            <a:r>
              <a:rPr lang="en-US" dirty="0">
                <a:solidFill>
                  <a:schemeClr val="tx1"/>
                </a:solidFill>
              </a:rPr>
              <a:t>http://</a:t>
            </a:r>
            <a:r>
              <a:rPr lang="en-US" dirty="0" err="1">
                <a:solidFill>
                  <a:schemeClr val="tx1"/>
                </a:solidFill>
              </a:rPr>
              <a:t>www.kansasgis.org</a:t>
            </a:r>
            <a:r>
              <a:rPr lang="en-US" dirty="0">
                <a:solidFill>
                  <a:schemeClr val="tx1"/>
                </a:solidFill>
              </a:rPr>
              <a:t>/initiatives/</a:t>
            </a:r>
            <a:r>
              <a:rPr lang="en-US" dirty="0" smtClean="0">
                <a:solidFill>
                  <a:schemeClr val="tx1"/>
                </a:solidFill>
              </a:rPr>
              <a:t>NG911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389" y="1105033"/>
            <a:ext cx="3817974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Kansas NG9-1-1 GIS Data Model v2.0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Kansas NG9-1-1 GIS Data Model Domains v2.0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Training announcements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Local GIS Data Steward and GIS Data Maintainer offered annually in all 6 regions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On-line “continuing </a:t>
            </a:r>
            <a:r>
              <a:rPr lang="en-US" dirty="0" err="1" smtClean="0"/>
              <a:t>ed</a:t>
            </a:r>
            <a:r>
              <a:rPr lang="en-US" dirty="0" smtClean="0"/>
              <a:t>” training</a:t>
            </a:r>
          </a:p>
          <a:p>
            <a:pPr lvl="1"/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Imagery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GIS Committee discussing NG911 Imagery refresh </a:t>
            </a:r>
            <a:r>
              <a:rPr lang="en-US" dirty="0" smtClean="0">
                <a:solidFill>
                  <a:srgbClr val="000000"/>
                </a:solidFill>
              </a:rPr>
              <a:t>plans with 911 Council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443" y="1396294"/>
            <a:ext cx="4613067" cy="387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3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 cap="rnd">
            <a:solidFill>
              <a:schemeClr val="tx1">
                <a:lumMod val="95000"/>
                <a:lumOff val="5000"/>
                <a:alpha val="7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4" y="5918351"/>
            <a:ext cx="1064859" cy="874897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78613" y="277038"/>
            <a:ext cx="8614077" cy="6565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 smtClean="0">
                <a:solidFill>
                  <a:schemeClr val="tx1"/>
                </a:solidFill>
              </a:rPr>
              <a:t>NG911 GIS Committee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699650"/>
              </p:ext>
            </p:extLst>
          </p:nvPr>
        </p:nvGraphicFramePr>
        <p:xfrm>
          <a:off x="206220" y="1742590"/>
          <a:ext cx="8795768" cy="3034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3877106" y="2481202"/>
            <a:ext cx="277537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955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99" y="973086"/>
            <a:ext cx="8614077" cy="5604202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Led </a:t>
            </a:r>
            <a:r>
              <a:rPr lang="en-US" sz="2800" dirty="0">
                <a:solidFill>
                  <a:schemeClr val="tx1"/>
                </a:solidFill>
              </a:rPr>
              <a:t>by GIS Committee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Quarterly (or as needed) conference calls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Meeting/social </a:t>
            </a:r>
            <a:r>
              <a:rPr lang="en-US" sz="2800" dirty="0">
                <a:solidFill>
                  <a:schemeClr val="tx1"/>
                </a:solidFill>
              </a:rPr>
              <a:t>at annual </a:t>
            </a:r>
            <a:r>
              <a:rPr lang="en-US" sz="2800" dirty="0" smtClean="0">
                <a:solidFill>
                  <a:schemeClr val="tx1"/>
                </a:solidFill>
              </a:rPr>
              <a:t>KAM </a:t>
            </a:r>
            <a:r>
              <a:rPr lang="en-US" sz="2800" dirty="0">
                <a:solidFill>
                  <a:schemeClr val="tx1"/>
                </a:solidFill>
              </a:rPr>
              <a:t>Conference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Purpose:  Outreach and coordination effort to discuss and update </a:t>
            </a:r>
            <a:r>
              <a:rPr lang="en-US" sz="2800" dirty="0" smtClean="0">
                <a:solidFill>
                  <a:schemeClr val="tx1"/>
                </a:solidFill>
              </a:rPr>
              <a:t>users </a:t>
            </a:r>
            <a:r>
              <a:rPr lang="en-US" sz="2800" dirty="0">
                <a:solidFill>
                  <a:schemeClr val="tx1"/>
                </a:solidFill>
              </a:rPr>
              <a:t>on </a:t>
            </a:r>
            <a:r>
              <a:rPr lang="en-US" sz="2800" dirty="0" smtClean="0">
                <a:solidFill>
                  <a:schemeClr val="tx1"/>
                </a:solidFill>
              </a:rPr>
              <a:t>NG911 </a:t>
            </a:r>
            <a:r>
              <a:rPr lang="en-US" sz="2800" dirty="0">
                <a:solidFill>
                  <a:schemeClr val="tx1"/>
                </a:solidFill>
              </a:rPr>
              <a:t>GIS related project </a:t>
            </a:r>
            <a:r>
              <a:rPr lang="en-US" sz="2800" dirty="0" smtClean="0">
                <a:solidFill>
                  <a:schemeClr val="tx1"/>
                </a:solidFill>
              </a:rPr>
              <a:t>topics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NG911 </a:t>
            </a:r>
            <a:r>
              <a:rPr lang="en-US" sz="2800" dirty="0">
                <a:solidFill>
                  <a:schemeClr val="tx1"/>
                </a:solidFill>
              </a:rPr>
              <a:t>Data Stewards &amp; Data </a:t>
            </a:r>
            <a:r>
              <a:rPr lang="en-US" sz="2800" dirty="0" smtClean="0">
                <a:solidFill>
                  <a:schemeClr val="tx1"/>
                </a:solidFill>
              </a:rPr>
              <a:t>Maintainers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Portal:  </a:t>
            </a:r>
            <a:r>
              <a:rPr lang="en-US" sz="2800" dirty="0" smtClean="0">
                <a:solidFill>
                  <a:schemeClr val="tx1"/>
                </a:solidFill>
              </a:rPr>
              <a:t>Documents, presentations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email list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>
                <a:solidFill>
                  <a:schemeClr val="tx1"/>
                </a:solidFill>
              </a:rPr>
              <a:t>etc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DASC NG911 webpage: GIS related content, announcements, training registration, etc.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 cap="rnd">
            <a:solidFill>
              <a:schemeClr val="tx1">
                <a:lumMod val="95000"/>
                <a:lumOff val="5000"/>
                <a:alpha val="7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4" y="5918351"/>
            <a:ext cx="1064859" cy="874897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78613" y="277038"/>
            <a:ext cx="8614077" cy="679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NG911 GIS User Group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16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613" y="277038"/>
            <a:ext cx="8614077" cy="6795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NG911 GIS User Group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 cap="rnd">
            <a:solidFill>
              <a:schemeClr val="tx1">
                <a:lumMod val="95000"/>
                <a:lumOff val="5000"/>
                <a:alpha val="7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4" y="5918351"/>
            <a:ext cx="1064859" cy="874897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04799" y="997828"/>
            <a:ext cx="8614077" cy="41974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0000"/>
                </a:solidFill>
              </a:rPr>
              <a:t>GIS Data Remediation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Started in 2014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Completed September, 2016</a:t>
            </a:r>
            <a:r>
              <a:rPr lang="en-US" dirty="0" smtClean="0">
                <a:solidFill>
                  <a:srgbClr val="000000"/>
                </a:solidFill>
              </a:rPr>
              <a:t>!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All 117 PSAPs passed Final QA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100% compliance with Kansas NG911 GIS Data Model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NG911 Statewide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Over 1.3 million address points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471,033 road segments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2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86" y="1108542"/>
            <a:ext cx="6227105" cy="3411124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GIS Data Maintenance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Submit GIS data updates on the NG911 Portal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Frequency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As needed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Quarterly (minimum)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Submission statistics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Over 300 submission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First submission</a:t>
            </a:r>
          </a:p>
          <a:p>
            <a:pPr lvl="2" algn="l"/>
            <a:r>
              <a:rPr lang="en-US" sz="1600" dirty="0" smtClean="0">
                <a:solidFill>
                  <a:srgbClr val="000000"/>
                </a:solidFill>
              </a:rPr>
              <a:t>Oct 13,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5040" y="192501"/>
            <a:ext cx="696196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NG911 Portal and GIS </a:t>
            </a:r>
            <a:r>
              <a:rPr lang="en-US" sz="3200" dirty="0"/>
              <a:t>Data </a:t>
            </a:r>
            <a:r>
              <a:rPr lang="en-US" sz="3200" dirty="0" smtClean="0"/>
              <a:t>Maintenance</a:t>
            </a:r>
            <a:endParaRPr lang="en-US" sz="3200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 cap="rnd">
            <a:solidFill>
              <a:schemeClr val="tx1">
                <a:lumMod val="95000"/>
                <a:lumOff val="5000"/>
                <a:alpha val="7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4" y="5918351"/>
            <a:ext cx="1064859" cy="8748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551" y="2130111"/>
            <a:ext cx="5485536" cy="378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895" y="237071"/>
            <a:ext cx="8398930" cy="64530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NG911 Portal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 cap="rnd">
            <a:solidFill>
              <a:schemeClr val="tx1">
                <a:lumMod val="95000"/>
                <a:lumOff val="5000"/>
                <a:alpha val="7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4" y="5918351"/>
            <a:ext cx="1064859" cy="8748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531" y="1056606"/>
            <a:ext cx="6195339" cy="49982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649" y="963288"/>
            <a:ext cx="239166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Please keep contact information current</a:t>
            </a:r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View history of GIS submissions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Documents &gt; GIS</a:t>
            </a:r>
          </a:p>
        </p:txBody>
      </p:sp>
    </p:spTree>
    <p:extLst>
      <p:ext uri="{BB962C8B-B14F-4D97-AF65-F5344CB8AC3E}">
        <p14:creationId xmlns:p14="http://schemas.microsoft.com/office/powerpoint/2010/main" val="55451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the KS NG911 Program Works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 cap="rnd">
            <a:solidFill>
              <a:schemeClr val="tx1">
                <a:lumMod val="95000"/>
                <a:lumOff val="5000"/>
                <a:alpha val="7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lowchart: Data 5"/>
          <p:cNvSpPr/>
          <p:nvPr/>
        </p:nvSpPr>
        <p:spPr>
          <a:xfrm>
            <a:off x="762000" y="2236206"/>
            <a:ext cx="1447800" cy="914400"/>
          </a:xfrm>
          <a:prstGeom prst="flowChartInputOutpu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County A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Flowchart: Data 6"/>
          <p:cNvSpPr/>
          <p:nvPr/>
        </p:nvSpPr>
        <p:spPr>
          <a:xfrm>
            <a:off x="762000" y="3508375"/>
            <a:ext cx="1447800" cy="914400"/>
          </a:xfrm>
          <a:prstGeom prst="flowChartInputOutpu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County B</a:t>
            </a:r>
          </a:p>
        </p:txBody>
      </p:sp>
      <p:sp>
        <p:nvSpPr>
          <p:cNvPr id="8" name="Flowchart: Data 7"/>
          <p:cNvSpPr/>
          <p:nvPr/>
        </p:nvSpPr>
        <p:spPr>
          <a:xfrm>
            <a:off x="762000" y="4780544"/>
            <a:ext cx="1447800" cy="914400"/>
          </a:xfrm>
          <a:prstGeom prst="flowChartInputOutpu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County C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3369115" y="2236206"/>
            <a:ext cx="1447800" cy="3458738"/>
          </a:xfrm>
          <a:prstGeom prst="flowChartProcess">
            <a:avLst/>
          </a:prstGeom>
          <a:solidFill>
            <a:schemeClr val="bg1"/>
          </a:solidFill>
          <a:ln w="1905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NG911 Portal</a:t>
            </a:r>
          </a:p>
        </p:txBody>
      </p:sp>
      <p:sp>
        <p:nvSpPr>
          <p:cNvPr id="11" name="Flowchart: Magnetic Disk 10"/>
          <p:cNvSpPr/>
          <p:nvPr/>
        </p:nvSpPr>
        <p:spPr>
          <a:xfrm>
            <a:off x="5778940" y="4043127"/>
            <a:ext cx="2603060" cy="1656344"/>
          </a:xfrm>
          <a:prstGeom prst="flowChartMagneticDisk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Master Repository</a:t>
            </a:r>
          </a:p>
        </p:txBody>
      </p:sp>
      <p:sp>
        <p:nvSpPr>
          <p:cNvPr id="12" name="Flowchart: Magnetic Disk 11"/>
          <p:cNvSpPr/>
          <p:nvPr/>
        </p:nvSpPr>
        <p:spPr>
          <a:xfrm>
            <a:off x="5778940" y="2236206"/>
            <a:ext cx="2603060" cy="1656344"/>
          </a:xfrm>
          <a:prstGeom prst="flowChartMagneticDisk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Vesta Locate</a:t>
            </a:r>
          </a:p>
        </p:txBody>
      </p:sp>
      <p:cxnSp>
        <p:nvCxnSpPr>
          <p:cNvPr id="14" name="Straight Arrow Connector 13"/>
          <p:cNvCxnSpPr>
            <a:stCxn id="6" idx="5"/>
            <a:endCxn id="9" idx="1"/>
          </p:cNvCxnSpPr>
          <p:nvPr/>
        </p:nvCxnSpPr>
        <p:spPr>
          <a:xfrm>
            <a:off x="2065020" y="2693406"/>
            <a:ext cx="1304095" cy="12721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5"/>
            <a:endCxn id="9" idx="1"/>
          </p:cNvCxnSpPr>
          <p:nvPr/>
        </p:nvCxnSpPr>
        <p:spPr>
          <a:xfrm>
            <a:off x="2065020" y="3965575"/>
            <a:ext cx="13040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5"/>
            <a:endCxn id="9" idx="1"/>
          </p:cNvCxnSpPr>
          <p:nvPr/>
        </p:nvCxnSpPr>
        <p:spPr>
          <a:xfrm flipV="1">
            <a:off x="2065020" y="3965575"/>
            <a:ext cx="1304095" cy="12721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3"/>
            <a:endCxn id="12" idx="2"/>
          </p:cNvCxnSpPr>
          <p:nvPr/>
        </p:nvCxnSpPr>
        <p:spPr>
          <a:xfrm flipV="1">
            <a:off x="4816915" y="3064378"/>
            <a:ext cx="962025" cy="9011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1" idx="2"/>
          </p:cNvCxnSpPr>
          <p:nvPr/>
        </p:nvCxnSpPr>
        <p:spPr>
          <a:xfrm>
            <a:off x="4816915" y="4001294"/>
            <a:ext cx="962025" cy="8700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2680542">
            <a:off x="1981198" y="299398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i="1" dirty="0">
                <a:solidFill>
                  <a:prstClr val="black"/>
                </a:solidFill>
                <a:latin typeface="Calibri"/>
              </a:rPr>
              <a:t>Updated Data</a:t>
            </a:r>
          </a:p>
        </p:txBody>
      </p:sp>
      <p:sp>
        <p:nvSpPr>
          <p:cNvPr id="32" name="TextBox 31"/>
          <p:cNvSpPr txBox="1"/>
          <p:nvPr/>
        </p:nvSpPr>
        <p:spPr>
          <a:xfrm rot="18906121">
            <a:off x="1999902" y="464559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i="1" dirty="0">
                <a:solidFill>
                  <a:prstClr val="black"/>
                </a:solidFill>
                <a:latin typeface="Calibri"/>
              </a:rPr>
              <a:t>Updated Data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4" y="5918351"/>
            <a:ext cx="1064859" cy="87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8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 cap="rnd">
            <a:solidFill>
              <a:schemeClr val="tx1">
                <a:lumMod val="95000"/>
                <a:lumOff val="5000"/>
                <a:alpha val="7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4" y="5918351"/>
            <a:ext cx="1064859" cy="874897"/>
          </a:xfrm>
          <a:prstGeom prst="rect">
            <a:avLst/>
          </a:prstGeom>
        </p:spPr>
      </p:pic>
      <p:pic>
        <p:nvPicPr>
          <p:cNvPr id="6" name="Picture 5" descr="ng911_livepsaps_1004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15" y="849391"/>
            <a:ext cx="8360850" cy="5215184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78613" y="277038"/>
            <a:ext cx="8614077" cy="679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Kansas NG911 Hosted Solution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05057" y="5918351"/>
            <a:ext cx="375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38 PSAPs/Counties on hosted solution</a:t>
            </a:r>
          </a:p>
        </p:txBody>
      </p:sp>
    </p:spTree>
    <p:extLst>
      <p:ext uri="{BB962C8B-B14F-4D97-AF65-F5344CB8AC3E}">
        <p14:creationId xmlns:p14="http://schemas.microsoft.com/office/powerpoint/2010/main" val="193371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08" y="274638"/>
            <a:ext cx="8601752" cy="69261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is </a:t>
            </a:r>
            <a:r>
              <a:rPr lang="en-US" sz="3200" dirty="0" err="1" smtClean="0"/>
              <a:t>Vesta</a:t>
            </a:r>
            <a:r>
              <a:rPr lang="en-US" sz="3200" dirty="0" smtClean="0"/>
              <a:t> Locate?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670" y="1446560"/>
            <a:ext cx="4322351" cy="4471791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/>
              <a:t>Kansas NG911 Hosted Solution </a:t>
            </a:r>
            <a:r>
              <a:rPr lang="en-US" sz="2400" dirty="0" smtClean="0"/>
              <a:t>map </a:t>
            </a:r>
            <a:r>
              <a:rPr lang="en-US" sz="2400" dirty="0"/>
              <a:t>interface for call handling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Includes </a:t>
            </a:r>
            <a:r>
              <a:rPr lang="en-US" sz="2400" dirty="0"/>
              <a:t>a map </a:t>
            </a:r>
            <a:r>
              <a:rPr lang="en-US" sz="2400" dirty="0" smtClean="0"/>
              <a:t>that receives GIS data from </a:t>
            </a:r>
            <a:r>
              <a:rPr lang="en-US" sz="2400" dirty="0"/>
              <a:t>a central server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Local or Central Map </a:t>
            </a:r>
            <a:r>
              <a:rPr lang="en-US" sz="2400" dirty="0" smtClean="0"/>
              <a:t>Administration</a:t>
            </a:r>
          </a:p>
          <a:p>
            <a:pPr marL="285750" indent="-285750"/>
            <a:r>
              <a:rPr lang="en-US" sz="2400" dirty="0"/>
              <a:t>Part of Statewide 911 phone system</a:t>
            </a:r>
          </a:p>
          <a:p>
            <a:pPr marL="285750" indent="-285750"/>
            <a:r>
              <a:rPr lang="en-US" sz="2400" dirty="0"/>
              <a:t>Over 70 counties have signed up and installations are progressing continually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 cap="rnd">
            <a:solidFill>
              <a:schemeClr val="tx1">
                <a:lumMod val="95000"/>
                <a:lumOff val="5000"/>
                <a:alpha val="7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81475" y="2063236"/>
            <a:ext cx="4953000" cy="3714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4" y="5918351"/>
            <a:ext cx="1064859" cy="87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08" y="274638"/>
            <a:ext cx="8601752" cy="69261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is </a:t>
            </a:r>
            <a:r>
              <a:rPr lang="en-US" sz="3200" dirty="0" err="1" smtClean="0"/>
              <a:t>Vesta</a:t>
            </a:r>
            <a:r>
              <a:rPr lang="en-US" sz="3200" dirty="0" smtClean="0"/>
              <a:t> Locate?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 cap="rnd">
            <a:solidFill>
              <a:schemeClr val="tx1">
                <a:lumMod val="95000"/>
                <a:lumOff val="5000"/>
                <a:alpha val="7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4" y="5918351"/>
            <a:ext cx="1064859" cy="874897"/>
          </a:xfrm>
          <a:prstGeom prst="rect">
            <a:avLst/>
          </a:prstGeom>
        </p:spPr>
      </p:pic>
      <p:pic>
        <p:nvPicPr>
          <p:cNvPr id="8" name="Picture 7" descr="RN_ESBwithlegen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08" y="1154112"/>
            <a:ext cx="8639604" cy="373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43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29592</TotalTime>
  <Words>426</Words>
  <Application>Microsoft Macintosh PowerPoint</Application>
  <PresentationFormat>On-screen Show (4:3)</PresentationFormat>
  <Paragraphs>118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the KS NG911 Program Works</vt:lpstr>
      <vt:lpstr>PowerPoint Presentation</vt:lpstr>
      <vt:lpstr>What is Vesta Locate?</vt:lpstr>
      <vt:lpstr>What is Vesta Locate?</vt:lpstr>
      <vt:lpstr>What is Vesta Locate?</vt:lpstr>
      <vt:lpstr>PowerPoint Presentation</vt:lpstr>
      <vt:lpstr>PowerPoint Presentation</vt:lpstr>
      <vt:lpstr>PowerPoint Presentation</vt:lpstr>
      <vt:lpstr>PowerPoint Presentation</vt:lpstr>
    </vt:vector>
  </TitlesOfParts>
  <Company>DASC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Eileen Battles</dc:creator>
  <cp:lastModifiedBy>Ricky Leitner</cp:lastModifiedBy>
  <cp:revision>63</cp:revision>
  <dcterms:created xsi:type="dcterms:W3CDTF">2016-04-08T18:42:36Z</dcterms:created>
  <dcterms:modified xsi:type="dcterms:W3CDTF">2017-07-17T22:36:24Z</dcterms:modified>
</cp:coreProperties>
</file>